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Who said, "The morning comes, and also the night."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¿Quién dijo: «La mañana viene, y después la noche»?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21:12, qui a dit : « Le matin vient, et aussi la nuit.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שֹׁמֵ֔ר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sentinelle répond:</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guarda respondió: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watchman said,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the prophecy about the desert of the sea comes like what from the desert, from the terrible land?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¿cómo viene del desierto, de la tierra terrible, la profecía sobre el desierto del mar?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21:1, la prophétie sur le désert de la mer vient du désert, de la terre terrible, comme ça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כְּסוּפ֤וֹת בַּנֶּ֙גֶב֙ לַֽחֲלֹ֔ף</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s'avance l'ouragan du midi,</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torbellino del Neguev,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whirlwinds in the South pass through,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was coming, after he was asked "Watchman, what of the night? Watchman, what of the night?"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centinela que venía, después de que le preguntaron: «Guarda, ¿qué de la noche? Guarda, ¿qué de la noche?»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à propos de l'arrivée, après qu'on lui ait demandé : « Sentinelle, qu'en est-il de la nuit ? Sentinelle, qu'en est-il de la nuit ?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בֹ֖קֶר וְגַם־לָ֑יְלָה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matin vient, et la nuit aussi.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mañana viene y después la noche: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morning comes, and also the night.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words describe the time interval between when the Assyrians take captives from Egypt and Ethiopia and the time when the inabitants of this teritoria shall say "how shall we escape?"?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palabras describen el intervalo de tiempo entre cuando los asirios toman cautivos de Egipto y Etiopía y el momento en que los habitantes de este territorio dirán "¿cómo escaparemos nosotros?"?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quels mots décrivent l'intervalle de temps entre le moment où les Assyriens prennent des captifs d'Égypte et d'Éthiopie et le moment où les habitants de ce territoire diront « comment échapperons-nous ? »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הִנֵּה־כֹ֣ה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diront en ce jour: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 en aquel día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say in that day,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2025-10-28T23:30:12Z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