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26:3, why will the person be in perfect peace whose mind is stayed on the Lord?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26:3, ¿por qué estará en completa paz aquella persona cuyo pensamiento en el Señor persevera?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26:3, pourquoi la personne dont l’esprit est fixé sur le Seigneur sera-t-elle en parfaite paix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טַ֤ל אוֹרֹת֙ טַלֶּ֔ךָ</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ta rosée est une rosée vivifiante,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tu rocío es cual rocío de hortalizas,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your dew is like the dew of herbs,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27:4, someone might set briers and thorns against the Lord in what?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27:4, ¿por qué alguien podría poner espinos y cardos contra Jehová?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27:4, que pourrait faire le Seigneur avec des ronces et des épines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בַּמִּלְחָמָ֔ה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si je trouve à combattre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mí en batalla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Me in battle?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what will the earth do?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¿qué hará la tierra con los muertos?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que fera la terre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וָאָ֖רֶץ רְפָאִ֥ים תַּפִּֽיל׃ ס</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terre redonnera le jour aux ombres.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entregará sus muertos.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earth shall cast out the dead.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when talking to the Lord, who do the righteous say have had dominion over them?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al hablar con Jehová, ¿quién dicen los justos que se enseñoreó de ellos?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lorsqu’ils parlent au Seigneur, qui, selon les justes, a dominé sur eux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בְּעָל֥וּנוּ אֲדֹנִ֖ים</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d'autres maîtres que toi</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otros señores fuera de ti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masters besides You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26:17, who has been like a woman with child when she draws ner the time of her delivery?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26:17, ¿quién ha sido como una mujer encinta cuando se acerca el alumbramiento?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26:17, qui a été comme une femme enceinte lorsqu’elle approche du moment où elle doit accoucher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הָיִ֥ינוּ מִפָּנֶ֖יךָ יְהוָֽה׃</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avons-nous été, loin de ta face, ô Éternel!</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hemos sido delante de ti, Jehová.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have we been in Your sight, O Lord.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26:21, who comes to punish the inhabitants of the earth for their iniquity?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26:21, ¿quién viene a castigar al morador de la tierra por su maldad contra él?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26:21, qui vient punir les habitants de la terre pour leur iniquité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בְךָ֖ בָּטֽוּחַ׃</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qu'il se confie en toi.</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en ti ha confiado.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he trusts in You.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יֹצֵ֣א מִמְּקוֹמ֔וֹ</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voici, l'Éternel sort de sa demeure,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he aquí que Jehová sale de su lugar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behold, the Lord comes out of His place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27:8, you contend with it by doing what?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27:8, ¿qué ha hecho sobre los vástagos de los israelitas?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27:8, en faisant quoi luttez-vous contre cela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בְּסַאסְּאָ֖ה בְּשַׁלְחָ֣הּ</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l'exil,</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moderación lo castigarás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measure, by sending it away,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what will devour the wicked?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¿qué les sucederá a los malvados por su envidia al pueblo?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qu'est-ce qui consumera les méchants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אַף־אֵ֖שׁ צָרֶ֥יךָ תֹאכְלֵֽם׃ ס</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feu consumera tes ennemis.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tus enemigos, fuego los consumirá.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the fire of Your enemies shall devour them.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the Lord's dead shall live together with what?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No se plantea ninguna pregunta porque este concepto no está en RVR1995.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les morts du Seigneur revivront avec quoi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נְבֵלָתִ֖י</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mes cadavres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hay respuesta porque este concepto no está en RVR1995.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with my dead body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27:2, what words describe the time relationship between when Leviathon is slain and when it is time to sing to a vineyard of red wine?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27:2, ¿qué palabras describen la relación temporal entre el momento en que Leviatón es asesinado y el momento de cantar a la viña del vino rojo?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27:2, quels mots décrivent la relation temporelle entre le moment où Léviathon est tué et le moment où il est temps de chanter pour une vigne de vin rouge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25:11, what will the Lord do as a swimmer reaches out to swim?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25:11, ¿qué hará Jehová como un nadador extiende sus manos para nadar?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25:11, que fera le Seigneur lorsqu’un nageur s’apprête à nager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26:8, to the righteouse what is the Lord's name and the rememberance of Him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26:8, para los justos ¿cuáles son el nombre y la memoria de Jehová?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26:8, quel est pour le juste le nom du Seigneur et le souvenir de Lui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וּפֵרַ֤שׂ יָדָיו֙ בְּקִרְבּ֔וֹ</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de cette mare, il étend ses mains,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extenderá sus manos por en medio de él,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spread out His hands in their midst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26:3, what promise is given to those whose mind is stayed on the Lord?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26:3, ¿qué promesa se da a aquellos cuyo pensamiento en el Señor persevera?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26:3, quelle promesse est faite à ceux dont l’esprit est fixé sur le Seigneur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תִּצֹּ֖ר שָׁל֣וֹם׀ שָׁל֑וֹם</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assures la paix, la paix,</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guardarás en completa paz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keep him in perfect peace,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27:7, what question is asked about Israesl and striking?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27:7, ¿qué pregunta se hace acerca de los israelitas y de la herida?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27:7, quelle question est posée à propos d’Israël et de la frappe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הַכְּמַכַּ֥ת מַכֵּ֖הוּ הִכָּ֑הוּ</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l'a-t-il frappé comme il a frappé ceux qui le frappaient?</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¿Acaso ha sido herido como fue herido quien lo hirió,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He struck Israel as He struck those who struck him?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26:12, what will the Lord do for us because He has also done all our works in us?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26:12, ¿qué hará Jehová por nosotros, porque también nos hiciste todas nuestras obras?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26:12, que fera le Seigneur pour nous parce qu’Il a aussi fait toutes nos œuvres en nous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תִּשְׁפֹּ֥ת שָׁל֖וֹם לָ֑נוּ</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nous donnes la paix;</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nos darás paz,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establish peace for us,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instead of beholding the majesty of the Lord, what will the wicked do in the land of uprightness even when shown grace?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en lugar de mirar la majestad de Jehová, ¿qué hará el malvado en tierra de rectitud, incluso cuando se le muestra piedad?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au lieu de contempler la majesté du Seigneur, que feront les méchants dans le pays de la droiture, même lorsqu’on leur montre la grâce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נְכֹח֖וֹת יְעַוֵּ֑ל</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livre au mal</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 iniquidad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deal unjustly,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27:6, in addition to filling the face of the world with fruit, what will Israel do when the Lord shall cause those who come to take root in Jacob?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27:6, además de llenar de fruto la faz del mundo, ¿qué hará Israel cuando Jacob eche raíces?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27:6, en plus de remplir la face du monde de fruits, que fera Israël lorsque le Seigneur fera en sorte que ceux qui viendront prennent racine en Jacob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תַּאֲוַת־נָֽפֶשׁ׃</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Notre âme soupire après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el deseo de nuestra alma.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desire of our soul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יָצִ֥יץ וּפָרַ֖ח יִשְׂרָאֵ֑ל</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Israël poussera des fleurs et des rejetons,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florecerá y echará renuevos Israel,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Israel shall blossom and bud,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26:17, what does a woman with child feel and do when she draws near the time of her delivery?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26:17, ¿qué siente y hace una mujer encinta cuando se acerca el alumbramiento?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26:17, que ressent et que fait une femme enceinte lorsqu’elle approche du moment de son accouchement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תָּחִ֥יל תִּזְעַ֖ק בַּחֲבָלֶ֑יהָ</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tord et crie au milieu de ses douleurs,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gime y da gritos en sus dolores,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in pain and cries out in her pangs,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26:18, what have we failed to accomplish?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26:18, ¿qué hemos dejado de lograr?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26:18, qu’avons-nous échoué à accomplir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יְשׁוּעֹת֙ בַּל־נַ֣עֲשֶׂה אֶ֔רֶץ</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n'est pas sauvé,</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ninguna liberación logramos en la tierra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not accomplished any deliverance in the earth,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when the wicked finally do see, how will they feel about their envy of people?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cuando los malvados finalmente vean, ¿cómo se sentirán acerca de su envidia al pueblo?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quand ils verront votre zèle pour le peuple, que ressentiront les méchants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יֶחֱז֤וּ וְיֵבֹ֙שׁוּ֙</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en seront confus;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por fin vean, se avergonzarán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will see and be ashamed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the Lord's people need to hide themselves until what has passed?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¿qué tiene que pasar para que el pueblo de Jehová deje de esconderse?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le peuple du Seigneur doit se cacher jusqu'à ce que ce qui est passé se produise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׳עַד־יַעֲבוֹר־יַעֲבָר־זָֽעַם׃׳ ״עַד־כִּֽי־יַעֲבָר־הִנֵּ֤ה״</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la colère soit passée.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tanto que pasa la indignación.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Until the indignation is past.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what will be the impact if grace is shown to the wicked?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¿cuál será el impacto si se muestra piedad al malvado?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quel sera l’impact si la grâce est montrée aux méchants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27:6, what will happen in Jacob?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27:6, ¿qué le pasará a Jacob?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27:6, que se passera-t-il à Jacob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בַּל־לָמַ֣ד צֶ֔דֶק</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n'apprend pas la justice,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aprenderá justicia,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he will not learn righteousness;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 the gates are opened so that who may enter in?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 las puertas se abren para que ¿quién pueda entrar?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 les portes sont ouvertes afin que qui puisse entrer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גוֹי־צַדִּ֖יק שֹׁמֵ֥ר אֱמֻנִֽים׃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nation juste et fidèle.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gente justa, guardadora de verdades.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righteous nation which keeps the truth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26:17, when does a woman with child cry out in her pangs?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26:17, ¿cuándo da gritos en sus dolores la mujer encinta?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26:17, quand une femme enceinte crie-t-elle dans ses douleurs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תַּקְרִ֣יב לָלֶ֔דֶת</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 point d'accoucher,</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se acerca el alumbramiento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she draws near the time of her delivery,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in the song that says that God will appoint salvation for walls and bulwarks, what words describe the city?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en el cántico que dice que Dios puso salvación por muros y antemuro, ¿qué palabras describen la ciudad?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26:1, dans le chant qui dit que Dieu assignera le salut aux murs et aux remparts, quels mots décrivent la ville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עָז־לָ֔נוּ</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avons une ville forte;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«Fuerte ciudad tenemos;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a strong city;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27:5, why might some people choose to take hold of the Lord's strength?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27:5, ¿por qué algunas personas podrían optar por acogerse al amparo de Jehová?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27:5, pourquoi certaines personnes pourraient-elles choisir de s’emparer de la force du Seigneur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יַעֲשֶׂ֥ה שָׁל֖וֹם לִ֑י</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ne fasse la paix avec moi,</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haga conmigo paz!,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may make peace with Me;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26:7, who weighs the path of the just?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26:7, ¿quién allana el camino de los justos? Sea específico.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26:7, qui aplanit le sentier du juste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הַבָּאִים֙ יַשְׁרֵ֣שׁ יַֽעֲקֹ֔ב</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temps à venir, Jacob prendra racine,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Días vendrán cuando Jacob echará raíces,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come He shall cause to take root in Jacob;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יָשָׁ֕ר</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qui es juste, tu aplanis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eres recto, allanas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Most Upright, You weigh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26:5, who will the Lord bring down?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26:5, ¿a quién derribó Jehová?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26:5, qui le Seigneur fera-t-il tomber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מָר֔וֹם</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habitaient les hauteurs,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moraban en las alturas;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dwell on high,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27:8, what do you do in measure by sending it away?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27:8 ¿En qué lo castigarás con moderación?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27:8, que faites-vous en le renvoyant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תְּרִיבֶ֑נָּה</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avec mesure que tu l'as châtié</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vástagos.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contended with it.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27:8, when does He remove it by His rough wind?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27:8, ¿cuándo Jehová los remueve con su recio viento?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27:8, quand l’enlève-t-il par son vent violent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קָדִֽים׃</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vent d'orient.</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del viento del este.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of the east wind.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what additional words describe the fleeing serpent that is in the sea which is the reptile the Lord will slay.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¿qué palabras adicionales describen a la serpiente veloz que está en el mar, que es la dragón que Jehová matará?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 quels mots supplémentaires décrivent le serpent fuyant qui est dans la mer, qui est le reptile que le Seigneur tuera.</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לִוְיָתָן֙ נָחָ֣שׁ בָּרִ֔חַ וְעַל֙ לִוְיָתָ֔ן נָחָ֖שׁ עֲקַלָּת֑וֹן</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léviathan, serpent tortueux;</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Leviatán, la serpiente tortuosa;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Leviathan that twisted serpent;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27:4, what would the Lord do if people sets briers and thorns against Him in battle unless they make peace with Him?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27:4, ¿qué haría Jehová si la gente le pusiera espinos y cardos en la batalla a menos que hicieran la paz con Él?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27:4, que ferait le Seigneur si les gens dressaient des ronces et des épines contre Lui dans la bataille à moins qu’ils ne fassent la paix avec Lui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27:3, why does the Lord keep the vineyard night and day?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27:3, ¿por qué Jehová guarda la viña noche y día?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27:3, pourquoi le Seigneur garde-t-il la vigne nuit et jour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אֶפְשְׂעָ֥ה בָ֖הּ אֲצִיתֶ֥נָּה יָּֽחַד׃</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marcherai contre elles, je les consumerai toutes ensemble,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los pisotearé y los quemaré a todos juntos.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would go through them, I would burn them together.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with what will the Lord punish Leviathan?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¿con qué castigará Jehová a Leviatán?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 avec quoi le Seigneur punira-t-il Léviathan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בְּחַרְב֨וֹ הַקָּשָׁ֜ה וְהַגְּדוֹלָ֣ה וְהַֽחֲזָקָ֗ה</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l'Éternel frappera de sa dure, grande et forte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Jehová castigará con su espada dura, grande y fuerte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the Lord with His severe sword, great and strong,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26:3, who will the Lord keep in perfect peace?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26:3, ¿a quién guardará el Señor en completa paz?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26:3, qui le Seigneur gardera-t-il dans une paix parfaite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יֵ֣צֶר סָמ֔וּךְ</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celui qui est ferme dans ses sentiments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aquel cuyo pensamiento en ti persevera,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mind is stayed on You,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27:2, what words describe the garden which the Lord waters every moment?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27:2, ¿qué palabras describen el jardín que Jehová riega a cada momento?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27:2, quels mots décrivent le jardin que le Seigneur arrose à chaque instant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כֶּ֥רֶם חֶ֖מֶד</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cantique sur la vigne.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viña del vino rojo.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vineyard of red wine!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26:9, what will happen in the world when the Lord's judgments are in the earth?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26:9, ¿qué sucederá en el mundo cuando los juicios de Jehová estén en la tierra?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26:9, que se passera-t-il dans le monde lorsque les jugements du Seigneur seront sur la terre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צֶ֥דֶק לָמְד֖וּ יֹשְׁבֵ֥י תֵבֵֽל׃</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du monde apprennent la justice.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moradores del mundo aprenden justicia.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inhabitants of the world will learn righteousness.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as fruit of taking away his sin, what will he make all the stones of the alter like?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como el fruto de la remoción del pecado, ¿cómo hará con todas las piedras del altar?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en guise de fruit du pardon de son péché, à quoi ressemblera-t-il toutes les pierres de l’autel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פֶּ֚ן יִפְקֹ֣ד עָלֶ֔יהָ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peur qu'on ne l'attaque,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guardaré de noche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any hurt it,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כְּאַבְנֵי־גִר֙ מְנֻפָּצ֔וֹת</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Pareilles à des pierres de chaux réduites en poussière;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piedras de cal desmenuzadas,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chalkstones that are beaten to dust,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in the land of uprightness the wicked will deal unjustly and will not do what?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¿qué no hará el malvado en tierra de rectitud además de hacer iniquidad?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dans le pays de la droiture, les méchants agiront injustement et ne feront pas quoi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וּבַל־יִרְאֶ֖ה גֵּא֥וּת יְהוָֽה׃ ס</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n'a point égard à la majesté de Dieu.</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mirará a la majestad de Jehová.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not behold the majesty of the Lord.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26:17, who cries out in her pangs?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26:17, ¿quién da gritos en sus dolores?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26:17, qui crie dans ses douleurs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כְּמ֤וֹ הָרָה֙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femme enceinte,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mujer encinta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woman with child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 what should be done so that the righteous nation may enter?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 ¿qué se debe hacer para que entre la gente justa?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 que faut-il faire pour que la nation juste puisse entrer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פִּתְח֖וּ שְׁעָרִ֑ים</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Ouvrez les portes,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Abrid las puertas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Open the gates,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26:6, how will the lofty city be brough down by the poor and needy?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26:6, ¿cómo será derribada la ciudad enaltecida por el afligido y el necesitado?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26:6, comment la ville haute sera-t-elle renversée par les pauvres et les nécessiteux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תִּרְמְסֶ֖נָּה רָ֑גֶל</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est foulée aux pieds,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pisoteada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foot shall tread it down—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26:8, what have we done in the way of the Lord's judgments?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26:8, ¿qué hemos hecho en el camino de los juicios de Jehová?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26:8, qu’avons-nous fait pour faire face aux jugements du Seigneur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where will the song be sung that says that God will appoint salvation for walls and bulwarks?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¿dónde se cantará el cántico que dice que Dios pondrá salvación por muros y antemuro?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 où sera chanté le chant qui dit que Dieu assignera le salut aux murs et aux remparts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קִוִּינ֑וּךָ</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nous t'attendons,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hemos esperado;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waited for You;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26:9, what clause means about the same as "with my soul I have desired You in the night"?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26:9, ¿qué cláusula significa aproximadamente lo mismo que “con mi alma te he deseado en la noche”?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26:9, quelle clause signifie à peu près la même chose que « de mon âme je t’ai désiré pendant la nuit »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אַף־רוּחִ֥י בְקִרְבִּ֖י אֲשַֽׁחֲרֶ֑ךָּ</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mon esprit te cherche au dedans de moi;</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tanto que me dure el espíritu dentro de mí, madrugaré a buscarte;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by my spirit within me I will seek You early;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27:5, what should people do if they want to make peace with the Lord?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27:5, ¿qué deben hacer las personas que han puesto espinos y cardos contra Jehová en la batalla si quieren hacer la paz con Él?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27:5, que doivent faire les gens s'ils veulent faire la paix avec l'Éternel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 יַחֲזֵ֣ק בְּמָעוּזִּ֔י</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moins qu'on ne me prenne pour refuge,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se acogerá alguien a mi amparo?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let him take hold of My strength,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 יְהוּדָ֑ה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de Juda:</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tierra de Judá: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Judah: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25:12, what will the Lord bring down, lay low, and bring to the ground, down to the dust?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25:12, ¿qué humillará y echará abajo, hasta el polvo, Jehová?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25:12, qu’est-ce que le Seigneur fera tomber, qu’est-ce qu’il abaissera, qu’est-ce qu’il fera tomber à terre, jusqu’à la poussière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וּמִבְצַ֞ר מִשְׂגַּ֣ב חוֹמֹתֶ֗יךָ</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renverse, il précipite les fortifications élevées de tes murs,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Abatirá la fortaleza de tus altos muros: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of the high fort of your walls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what will the Lord's dead do as they live and sing?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¿qué harán los muertos de Jehová cuando despierten y canten?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que feront les morts du Seigneur alors qu’ils vivent et chantent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יְקוּמ֑וּן</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relèvent!</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cadáveres resucitarán.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arise.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25:11, what will the Lord bring down together with the trickery of their hands?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25:11, ¿qué abatirá Jehová junto con la destreza de sus manos?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25:11, que fera tomber le Seigneur avec la ruse de leurs mains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וְהִשְׁפִּיל֙ גַּֽאֲוָת֔וֹ</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l'Éternel abat son orgueil,</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abatirá su soberbia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bring down their pride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why are the Lord's people told to enter their chambers and shut their doors behind them?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¿por qué se le dice al pueblo de Jehová que entre en sus aposentos y cierre tras de sí sus puertas?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pourquoi est-il dit au peuple du Seigneur d’entrer dans leurs chambres et de fermer leurs portes derrière eux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חֲבִ֥י</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Cache-toi</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escóndete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Hide yourself,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as fruit of taking away his sin, what two things shall not stand?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como fruto de la remoción del pecado, ¿qué dos cosas no se levantan más?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en tant que fruit de l’effacement de son péché, quelles sont les deux choses qui ne subsisteront pas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לֹֽא־יָקֻ֥מוּ אֲשֵׁרִ֖ים וְחַמָּנִֽים׃</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idoles d'Astarté et les statues du soleil ne se relèveront plus.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 no se levanten más los símbolos de Asera ni las imágenes del sol.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Wooden images and incense altars shall not stand.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what will the wicked fail to do when the Lord's hand is lifted up?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¿qué dejarán de hacer los malvados cuando la mano de Jehová esté alzada?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que ne feront pas les méchants lorsque la main du Seigneur sera levée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בַּל־יֶחֱזָי֑וּן</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l'aperçoivent pas.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ellos no ven.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not see.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when will the wicked not see?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¿aun cuando no verán los malvados?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quand les méchants ne verront-ils pas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רָ֥מָה יָדְךָ֖</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 ta main est puissante: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tu mano está alzada,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Lord, when Your hand is lifted up,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how long will the Lord's people need to hide themselves to let the indignation to pass?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¿hasta cuándo tendrá que esconderse el pueblo de Jehová para dejar pasar la indignación?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combien de temps le peuple du Seigneur devra-t-il se cacher pour laisser passer l’indignation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כִמְעַט־רֶ֖גַע</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quelques instants,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poquito, por un momento,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it were, for a little moment,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27:3, who takes care of the vineyard of red wine?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27:3, ¿quién cuida la viña del vino rojo?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27:3, qui prend soin de la vigne de vin rouge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אֲנִ֤י יְהוָה֙ נֹֽצְרָ֔הּ</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Moi l'Éternel, j'en suis le gardien,</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Jehová, la guardo;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the Lord, keep it,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26:15, what has the Lord done to increase the nation besides being glorified?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26:15, ¿qué ha hecho Jehová para aumentar el pueblo además de hacer glorioso?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26:15, qu’a fait le Seigneur pour accroître la nation, en plus d’être glorifié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רִחַ֖קְתָּ כָּל־קַצְוֵי־אָֽרֶץ׃</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Recule toutes les limites du pays.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ensanchaste todos los confines del país.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have expanded all the borders of the land.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to whom do the righteous say that other masters have had dominion over them?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¿a quiénes dicen los justos que otros amos se han enseñoreado de ellos?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à qui les justes disent-ils que d’autres maîtres ont dominé sur eux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what to the righteous do by the Lord only?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¿qué hacen solamente los justos para Jehová?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que font les justes uniquement par le Seigneur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נַזְכִּ֥יר שְׁמֶֽךָ׃</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nous invoquons ton nom.</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nosotros nos acordaremos de tu nombre,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make mention of Your name.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26:18, we have been with child.  In what other way have we been like a woman?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26:18, concebimos. ¿En qué otra manera nos hemos parecido a una mujer?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26:18, nous avons souffert. De quelle autre manière avons-nous été semblables à une femme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חַ֔לְנוּ</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avons éprouvé des douleurs,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tuvimos dolores de parto,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been in pain;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26:12, who will establish peace for us?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26:12, ¿quién dará nuestra paz?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26:12, qui établira la paix pour nous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Lord,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26:5, what three statements describe what the Lord will do to the lofty city?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26:5, ¿cuáles dos declaraciones describen lo que Jehová hizo con la ciudad enaltecida?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26:5, quelles sont les trois déclarations qui décrivent ce que le Seigneur fera à la ville haute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יַשְׁפִּילֶ֤נָּה יַשְׁפִּילָהּ֙ עַד־אֶ֔רֶץ יַגִּיעֶ֖נָּה עַד־עָפָֽר׃</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l'a abaissée jusqu'à terre, Il lui a fait toucher la poussière.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humilló hasta la tierra, la derribó hasta el polvo.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lays it low, He lays it low to the ground, He brings it down to the dust.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26:8, in what way have we waited for the Most Upright?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26:8 ¿en qué camino hemos esperado al que es recto?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26:8, de quelle manière avons-nous attendu le Très-Juste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אַ֣ף אֹ֧רַח מִשְׁפָּטֶ֛יךָ יְהוָ֖ה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ô Éternel! sur la voie de tes jugements;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También en el camino de tus juicios, Jehová,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in the way of Your judgments, O Lord,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אֱלֹהֵ֔ינוּ</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 notre Dieu,</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Dios nuestro,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our God,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26:16, what have they done when they were in trouble?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26:16, ¿qué han hecho entonces cuando estaban en la tribulación?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26:16, qu’ont-ils fait lorsqu’ils étaient en difficulté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פְּקָד֑וּךָ</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 ils t'ont cherché,</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buscaron;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visited You,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26:9, when will the inhabitants of the world learn righteousness?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26:9, ¿cuándo aprenderán justicia los moradores del mundo?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26:9, quand les habitants du monde apprendront-ils la justice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כַּאֲשֶׁ֤ר מִשְׁפָּטֶ֙יךָ֙ לָאָ֔רֶץ</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lorsque tes jugements s'exercent sur la terre,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luego que hay juicios tuyos en la tierra,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when Your judgments are in the earth,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in the land of Judah, what will happen in the day that the fortress of Moab is brought down to the dust?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en la tierra de Judá, ¿qué sucederá el día que la fortaleza de Moab sea reducida a polvo?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 dans le pays de Juda, que se passera-t-il le jour où la forteresse de Moab sera réduite en poussière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יוּשַׁ֥ר הַשִּׁיר־הַזֶּ֖ה</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chantera ce cantique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cantarán este cántico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song will be sung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25:11, the Lord will spread out His hands in the midst of Moab like what?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25:11, Jehová extenderá sus manos en medio de Moab, ¿así como?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25:11, le Seigneur étendra ses mains au milieu de Moab comme quoi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יְפָרֵ֥שׂ הַשֹּׂחֶ֖ה לִשְׂח֑וֹת</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 nageur les étend pour nager;</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extiende el nadador para nadar;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swimmer reaches out to swim,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27:7, what question is asked about Israel and slaughtering?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27:7, ¿qué pregunta se hace acerca de los israelitas y de la muerte?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27:7, quelle question est posée à propos d’Israël et du massacre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אִם־כְּהֶ֥רֶג הֲרֻגָ֖יו הֹרָֽג׃</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L'a-t-il tué comme il a tué ceux qui le tuaient?</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ha sido muerto como fueron muertos los que lo mataron?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has He been slain according to the slaughter of those who were slain by Him?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26:12, why will the Lord establish peace for us?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26:12, ¿por qué Jehová nos dará paz?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26:12, pourquoi le Seigneur établira-t-il la paix pour nous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27:8, what does He do in the day of the east wind?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27:8, ¿qué hace Jehová en el día del viento del este?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27:8, que fait-il au jour du vent d’est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הָגָ֛ה בְּרוּח֥וֹ הַקָּשָׁ֖ה</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l'emportant par le souffle impétueux</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los remueve con su recio viento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removes it by His rough wind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26:6, what will bring down the lofty city in addition to the steps of the needy?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26:6, ¿qué derribará a la ciudad enaltecida, además de los pasos del necesitado?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26:6, qu’est-ce qui fera tomber la ville haute en plus des pas des nécessiteux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רַגְלֵ֥י עָנִ֖י</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pieds des pauvres,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los pies del afligido,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feet of the poor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26:16, when have they visited the Lord?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26:16, ¿cuándo han buscado a Jehová?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26:16, quand ont-ils visité le Seigneur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בַּצַּ֣ר</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ils étaient dans la détresse;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en la tribulación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Lord, in trouble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who shall live?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¿Quiénes vivirán?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qui vivra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יִֽחְי֣וּ מֵתֶ֔יךָ</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tes morts revivent!</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muertos vivirán;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dead shall live;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the Lord will punish Leviathan by doing what?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¿con qué castigará Jehová a Leviatán?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 le Seigneur punira Léviathan en faisant quoi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וְהָרַ֥ג אֶת־הַתַּנִּ֖ין</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tuera le monstre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matará al dragón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slay the reptile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גַּ֥ם כָּֽל־מַעֲשֵׂ֖ינוּ פָּעַ֥לְתָּ לָּֽנוּ׃</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 ce que nous faisons, C'est toi qui l'accomplis pour nous.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también nos hiciste todas nuestras obras.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also done all our works in us.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 the righteous nation which keeps the truth may do what?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 ¿qué puede hacer la gente justa, guardadora de verdades?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 que peut faire la nation juste qui garde la vérité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וְיָבֹ֥א</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Laissez entrer</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may enter in.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26:6, what will bring down the lofty city in addition to the feet of the poor?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26:6, ¿qué derribará a la ciudad enaltecida, además de los pies del afligido?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26:6, qu’est-ce qui fera tomber la ville haute en plus des pieds des pauvres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פַּעֲמֵ֥י דַלִּֽים׃</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les pas des misérables.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bajo los pasos del necesitado.»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steps of the needy."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what will be like chalkstones that are beaten to dust?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¿qué será como piedras de cal desmenuzadas?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qu’est-ce qui ressemblera à des pierres calcaires réduites en poussière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בְּשׂוּמ֣וֹ׀ כָּל־אַבְנֵ֣י מִזְבֵּ֗חַ</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rendu toutes les pierres des autels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vuelva todas las piedras del altar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makes all the stones of the altar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27:2, in what way should these words be uttered in that day: "A vineyard of red wine!"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27:2, ¿Cómo deben hablarle a la viña del vino rojo?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27:2, de quelle manière ces paroles devraient-elles être prononcées en ce jour-là : « Une vigne de vin rouge !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עַנּוּ־לָֽהּ׃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Chantez</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cantadle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sing to her,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26:4, why should we trust in the Lord forever?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26:4, ¿por qué debemos confiar en Jehová de los siglos?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26:4, pourquoi devrions-nous faire confiance au Seigneur pour toujours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בְּיָ֣הּ יְהוָ֔ה צ֖וּר עוֹלָמִֽים׃</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l'Éternel est le rocher des siècles.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en Jehová, el Señor está la fortaleza de los siglos.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Yah, the Lord, is everlasting strength.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what are those who dwell in dust told to do?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¿qué se les dice que hagan a moradores del polvo?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que sont-ils dit de faire à ceux qui habitent dans la poussière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26:16, when did they pour out a prayer?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26:16, ¿cuándo derramaron su oración?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26:16, quand ont-ils fait une prière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מוּסָרְךָ֖ לָֽמוֹ׃</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les as châtiés.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los castigaste.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Your chastening was upon them.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27:6, in addition to blossoming and budding, what will Israel do when the Lord shall cause those who come to take root in Jacob?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27:6, además de florecer y echar renuevos, ¿qué hará Israel cuando Jacob eche raíces?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27:6, en plus de fleurir et de bourgeonner, que fera Israël lorsque le Seigneur fera en sorte que ceux qui viendront prennent racine en Jacob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וּמָלְא֥וּ פְנֵי־תֵבֵ֖ל תְּנוּבָֽה׃ ס</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remplira le monde de ses fruits.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faz del mundo llenará de fruto.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fill the face of the world with fruit.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26:18, we have been in pain.  In what other way have we been like a woman?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26:18, tuvimos dolores. ¿En qué otra manera hemos sido como una mujer?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26:18, nous avons souffert. De quelle autre manière avons-nous été comme une femme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הָרִ֣ינוּ</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avons conçu,</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Concebimos,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been with child,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26:7, what does the Most Upright weigh?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26:7, ¿qué allana el que es recto?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26:7, quel sentier le Très-Juste aplanit-il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מַעְגַּ֥ל צַדִּ֖יק תְּפַלֵּֽס׃</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sentier du juste.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camino del justo.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path of the just.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26:5, what will the Lord lay low to the ground?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26:5, ¿qué humilló hasta la tierra Jehová?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26:5, que fera-t-il tomber à terre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קִרְיָ֖ה נִשְׂגָּבָ֑ה</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abaissé la ville superbe;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humilló a la ciudad enaltecida,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lofty city;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הָקִ֨יצוּ וְרַנְּנ֜וּ שֹׁכְנֵ֣י עָפָ֗ר</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-Réveillez-vous et tressaillez de joie, habitants de la poussière!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¡Despertad y cantad, moradores del polvo!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Awake and sing, you who dwell in dust;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26:15, quality does the Lord have?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26:15 ¿Qué cualidades tiene Jehová?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26:15, quelle qualité possède le Seigneur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נִכְבָּ֑דְתָּ</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manifeste ta gloire;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hiciste glorioso;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are glorified;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by whom to the righteous make mention of the Lord's name?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¿por medio de quién se hará mención del nombre del Señor a los justos?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par qui les justes font-ils mention du nom du Seigneur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לְבַד־בְּךָ֖</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c'est grâce à toi seul</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solamente del tuyo.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by You only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26:21, what does the Lord come out of His place to do?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26:21 ¿Qué sale Jehová a hacer desde su lugar?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26:21, que fait le Seigneur lorsqu’il sort de son lieu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לִפְקֹ֛ד עֲוֺ֥ן יֹֽשֵׁב־הָאָ֖רֶץ עָלָ֑יו</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punir les crimes des habitants de la terre;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castigar al morador de la tierra por su maldad contra él;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punish the inhabitants of the earth for their iniquity;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26:16, what did they do when the Lord's chastening was upon them?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26:16, ¿qué hicieron cuando los castigaste?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26:16, qu’ont-ils fait lorsque le châtiment du Seigneur s’est abattu sur eux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צָק֣וּן לַ֔חַשׁ</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sont répandus en prières,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derramaron su oración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poured out a prayer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what is like the dew of herbs?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¿qué es como el rocío de hortalizas?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qu'est-ce qu'une rosée vivifiante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2025-10-28T23:28:54Z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