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26:9, what should we do in the night?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26:9, ¿qué debemos hacer en la noche?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26:9, que devrions-nous faire la nuit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תַּאֲוַת־נָֽפֶשׁ׃</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Notre âme soupire après</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son el deseo de nuestra alma.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desire of our soul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26:19, what is like the dew of herbs?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26:19, ¿qué es como el rocío de hortalizas?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26:19, qu'est-ce qu'une rosée vivifiante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טַ֤ל אוֹרֹת֙ טַלֶּ֔ךָ</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ta rosée est une rosée vivifiante,</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tu rocío es cual rocío de hortalizas,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your dew is like the dew of herbs,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26:4, why should we trust in the Lord forever?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26:4, ¿por qué debemos confiar en Jehová de los siglos?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26:4, pourquoi devrions-nous faire confiance au Seigneur pour toujours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בְּיָ֣הּ יְהוָ֔ה צ֖וּר עוֹלָמִֽים׃</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l'Éternel est le rocher des siècles.</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en Jehová, el Señor está la fortaleza de los siglos.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in Yah, the Lord, is everlasting strength.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26:17, who has been like a woman with child when she draws ner the time of her delivery?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26:17, ¿quién ha sido como una mujer encinta cuando se acerca el alumbramiento?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26:17, qui a été comme une femme enceinte lorsqu’elle approche du moment où elle doit accoucher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כֵּ֛ן הָיִ֥ינוּ מִפָּנֶ֖יךָ יְהוָֽה׃</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avons-nous été, loin de ta face, ô Éternel!</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hemos sido delante de ti, Jehová.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have we been in Your sight, O Lord.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26:18, we have been with child.  In what other way have we been like a woman?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26:18, concebimos. ¿En qué otra manera nos hemos parecido a una mujer?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26:18, nous avons souffert. De quelle autre manière avons-nous été semblables à une femme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חַ֔לְנוּ</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avons éprouvé des douleurs,</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tuvimos dolores de parto,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been in pain;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26:19, what are those who dwell in dust told to do?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26:19, ¿qué se les dice que hagan a moradores del polvo?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26:19, que sont-ils dit de faire à ceux qui habitent dans la poussière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נַפְשִׁ֤י אִוִּיתִ֙יךָ֙ בַּלַּ֔יְלָה</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âme te désire pendant la nuit,</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mi alma te he deseado en la noche y,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my soul I have desired You in the night,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הָקִ֨יצוּ וְרַנְּנ֜וּ שֹׁכְנֵ֣י עָפָ֗ר</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-Réveillez-vous et tressaillez de joie, habitants de la poussière!</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¡Despertad y cantad, moradores del polvo!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Awake and sing, you who dwell in dust;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 in the land of Judah, what will happen in the day that the fortress of Moab is brought down to the dust?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 en la tierra de Judá, ¿qué sucederá el día que la fortaleza de Moab sea reducida a polvo?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 dans le pays de Juda, que se passera-t-il le jour où la forteresse de Moab sera réduite en poussière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יוּשַׁ֥ר הַשִּׁיר־הַזֶּ֖ה</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chantera ce cantique</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cantarán este cántico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song will be sung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27:7, what question is asked about Israel and slaughtering?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27:7, ¿qué pregunta se hace acerca de los israelitas y de la muerte?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27:7, quelle question est posée à propos d’Israël et du massacre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אִם־כְּהֶ֥רֶג הֲרֻגָ֖יו הֹרָֽג׃</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L'a-t-il tué comme il a tué ceux qui le tuaient?</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 ha sido muerto como fueron muertos los que lo mataron?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has He been slain according to the slaughter of those who were slain by Him?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27:9, as fruit of taking away his sin, what two things shall not stand?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27:9, como fruto de la remoción del pecado, ¿qué dos cosas no se levantan más?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27:9, en tant que fruit de l’effacement de son péché, quelles sont les deux choses qui ne subsisteront pas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לֹֽא־יָקֻ֥מוּ אֲשֵׁרִ֖ים וְחַמָּנִֽים׃</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idoles d'Astarté et les statues du soleil ne se relèveront plus.</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que no se levanten más los símbolos de Asera ni las imágenes del sol.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Wooden images and incense altars shall not stand.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26:3, why will the person be in perfect peace whose mind is stayed on the Lord?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26:3, ¿por qué estará en completa paz aquella persona cuyo pensamiento en el Señor persevera?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26:3, pourquoi la personne dont l’esprit est fixé sur le Seigneur sera-t-elle en parfaite paix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בְךָ֖ בָּטֽוּחַ׃</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Parce qu'il se confie en toi.</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en ti ha confiado.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he trusts in You.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26:5, who will the Lord bring down?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26:5, ¿a quién derribó Jehová?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26:5, qui le Seigneur fera-t-il tomber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26:8, what two phrases describe the desire of our soul?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26:8, ¿cuáles son las dos cosas que describen el deseo de nuestra alma?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26:8, quelles sont les deux phrases qui décrivent le désir de notre âme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יֹשְׁבֵ֣י מָר֔וֹם</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habitaient les hauteurs,</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que moraban en las alturas;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dwell on high,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27:5, why might some people choose to take hold of the Lord's strength?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27:5, ¿por qué algunas personas podrían optar por acogerse al amparo de Jehová?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27:5, pourquoi certaines personnes pourraient-elles choisir de s’emparer de la force du Seigneur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יַעֲשֶׂ֥ה שָׁל֖וֹם לִ֑י</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Qu'on ne fasse la paix avec moi,</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haga conmigo paz!,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may make peace with Me;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26:12, what will the Lord do for us because He has also done all our works in us?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26:12, ¿qué hará Jehová por nosotros, porque también nos hiciste todas nuestras obras?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26:12, que fera le Seigneur pour nous parce qu’Il a aussi fait toutes nos œuvres en nous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תִּשְׁפֹּ֥ת שָׁל֖וֹם לָ֑נוּ</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nous donnes la paix;</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nos darás paz,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establish peace for us,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26:13, to whom do the righteous say that other masters have had dominion over them?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26:13, ¿a quiénes dicen los justos que otros amos se han enseñoreado de ellos?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26:13, à qui les justes disent-ils que d’autres maîtres ont dominé sur eux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אֱלֹהֵ֔ינוּ</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Éternel, notre Dieu,</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Dios nuestro,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Lord our God,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27:5, what should people do if they want to make peace with the Lord?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27:5, ¿qué deben hacer las personas que han puesto espinos y cardos contra Jehová en la batalla si quieren hacer la paz con Él?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27:5, que doivent faire les gens s'ils veulent faire la paix avec l'Éternel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 יַחֲזֵ֣ק בְּמָעוּזִּ֔י</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moins qu'on ne me prenne pour refuge,</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 se acogerá alguien a mi amparo?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let him take hold of My strength,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27:2, in what way should these words be uttered in that day: "A vineyard of red wine!"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27:2, ¿Cómo deben hablarle a la viña del vino rojo?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27:2, de quelle manière ces paroles devraient-elles être prononcées en ce jour-là : « Une vigne de vin rouge !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לְשִׁמְךָ֥ וּֽלְזִכְרְךָ֖</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ton nom et après ton souvenir.</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 nombre y tu memoria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for Your name And for the remembrance of You.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עַנּוּ־לָֽהּ׃</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Chantez</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cantadle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sing to her,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 what should be done so that the righteous nation may enter?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 ¿qué se debe hacer para que entre la gente justa?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 que faut-il faire pour que la nation juste puisse entrer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פִּתְח֖וּ שְׁעָרִ֑ים</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Ouvrez les portes,</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Abrid las puertas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Open the gates,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26:16, when did they pour out a prayer?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26:16, ¿cuándo derramaron su oración?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26:16, quand ont-ils fait une prière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מוּסָרְךָ֖ לָֽמוֹ׃</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tu les as châtiés.</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los castigaste.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Your chastening was upon them.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26:16, what have they done when they were in trouble?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26:16, ¿qué han hecho entonces cuando estaban en la tribulación?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26:16, qu’ont-ils fait lorsqu’ils étaient en difficulté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פְּקָד֑וּךָ</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Éternel, ils t'ont cherché,</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buscaron;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visited You,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26:9, what will happen in the world when the Lord's judgments are in the earth?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26:9, ¿qué sucederá en el mundo cuando los juicios de Jehová estén en la tierra?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26:9, que se passera-t-il dans le monde lorsque les jugements du Seigneur seront sur la terre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צֶ֥דֶק לָמְד֖וּ יֹשְׁבֵ֥י תֵבֵֽל׃</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habitants du monde apprennent la justice.</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moradores del mundo aprenden justicia.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inhabitants of the world will learn righteousness.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27:8, what do you do in measure by sending it away?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27:8 ¿En qué lo castigarás con moderación?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27:8, que faites-vous en le renvoyant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26:15, what clause is stated twice that is similar to saying that the Lord has expanded all the borders of the land?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26:15, ¿qué cláusula se menciona dos veces que es similar a decir que Jehová ha ensanchado todos los confines del país?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26:15, quelle clause est mentionnée deux fois qui revient à dire que le Seigneur a élargi toutes les frontières du pays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תְּרִיבֶ֑נָּה</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avec mesure que tu l'as châtié</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sus vástagos.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contended with it.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 the Lord will punish Leviathan by doing what?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 ¿con qué castigará Jehová a Leviatán?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 le Seigneur punira Léviathan en faisant quoi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וְהָרַ֥ג אֶת־הַתַּנִּ֖ין</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tuera le monstre</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matará al dragón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slay the reptile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27:7, what question is asked about Israesl and striking?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27:7, ¿qué pregunta se hace acerca de los israelitas y de la herida?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27:7, quelle question est posée à propos d’Israël et de la frappe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הַכְּמַכַּ֥ת מַכֵּ֖הוּ הִכָּ֑הוּ</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l'a-t-il frappé comme il a frappé ceux qui le frappaient?</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¿Acaso ha sido herido como fue herido quien lo hirió,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Has He struck Israel as He struck those who struck him?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27:6, what will happen in Jacob?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27:6, ¿qué le pasará a Jacob?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27:6, que se passera-t-il à Jacob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הַבָּאִים֙ יַשְׁרֵ֣שׁ יַֽעֲקֹ֔ב</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les temps à venir, Jacob prendra racine,</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Días vendrán cuando Jacob echará raíces,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come He shall cause to take root in Jacob;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26:19, who shall live?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26:19 ¿Quiénes vivirán?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26:19, qui vivra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יִֽחְי֣וּ מֵתֶ֔יךָ</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tes morts revivent!</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muertos vivirán;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dead shall live;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26:6, how will the lofty city be brough down by the poor and needy?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26:6, ¿cómo será derribada la ciudad enaltecida por el afligido y el necesitado?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26:6, comment la ville haute sera-t-elle renversée par les pauvres et les nécessiteux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יָסַ֤פְתָּ לַגּוֹי֙ יְהוָ֔ה יָסַ֥פְתָּ לַגּ֖וֹי</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Multiplie le peuple, ô Éternel! Multiplie le peuple,</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Aumentaste el pueblo, Jehová, aumentaste el pueblo;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have increased the nation, O Lord, You have increased the nation;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תִּרְמְסֶ֖נָּה רָ֑גֶל</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est foulée aux pieds,</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pisoteada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foot shall tread it down—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 with what will the Lord punish Leviathan?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 ¿con qué castigará Jehová a Leviatán?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 avec quoi le Seigneur punira-t-il Léviathan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בְּחַרְב֨וֹ הַקָּשָׁ֜ה וְהַגְּדוֹלָ֣ה וְהַֽחֲזָקָ֗ה</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l'Éternel frappera de sa dure, grande et forte</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día Jehová castigará con su espada dura, grande y fuerte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the Lord with His severe sword, great and strong,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26:13, what to the righteous do by the Lord only?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26:13, ¿qué hacen solamente los justos para Jehová?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26:13, que font les justes uniquement par le Seigneur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נַזְכִּ֥יר שְׁמֶֽךָ׃</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nous invoquons ton nom.</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nosotros nos acordaremos de tu nombre,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make mention of Your name.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27:8, when does He remove it by His rough wind?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27:8, ¿cuándo Jehová los remueve con su recio viento?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27:8, quand l’enlève-t-il par son vent violent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קָדִֽים׃</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vent d'orient.</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día del viento del este.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 of the east wind.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 the gates are opened so that who may enter in?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 las puertas se abren para que ¿quién pueda entrar?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 les portes sont ouvertes afin que qui puisse entrer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גוֹי־צַדִּ֖יק שֹׁמֵ֥ר אֱמֻנִֽים׃</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nation juste et fidèle.</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gente justa, guardadora de verdades.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righteous nation which keeps the truth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26:6, what will bring down the lofty city in addition to the steps of the needy?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26:6, ¿qué derribará a la ciudad enaltecida, además de los pasos del necesitado?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26:6, qu’est-ce qui fera tomber la ville haute en plus des pas des nécessiteux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26:5, what will the Lord do to those who dwell on high?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26:5, ¿qué hará Jehová con los que moraban en las alturas?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26:5, que fera le Seigneur à ceux qui habitent en haut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רַגְלֵ֥י עָנִ֖י</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Aux pieds des pauvres,</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los pies del afligido,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feet of the poor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26:11, when will the wicked not see?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26:11, ¿aun cuando no verán los malvados?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26:11, quand les méchants ne verront-ils pas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רָ֥מָה יָדְךָ֖</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Éternel, ta main est puissante:</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tu mano está alzada,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Lord, when Your hand is lifted up,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26:16, what did they do when the Lord's chastening was upon them?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26:16, ¿qué hicieron cuando los castigaste?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26:16, qu’ont-ils fait lorsque le châtiment du Seigneur s’est abattu sur eux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צָק֣וּן לַ֔חַשׁ</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 sont répandus en prières,</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derramaron su oración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poured out a prayer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27:6, in addition to blossoming and budding, what will Israel do when the Lord shall cause those who come to take root in Jacob?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27:6, además de florecer y echar renuevos, ¿qué hará Israel cuando Jacob eche raíces?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27:6, en plus de fleurir et de bourgeonner, que fera Israël lorsque le Seigneur fera en sorte que ceux qui viendront prennent racine en Jacob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וּמָלְא֥וּ פְנֵי־תֵבֵ֖ל תְּנוּבָֽה׃ ס</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remplira le monde de ses fruits.</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faz del mundo llenará de fruto.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fill the face of the world with fruit.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26:7, what does the Most Upright weigh?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26:7, ¿qué allana el que es recto?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26:7, quel sentier le Très-Juste aplanit-il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מַעְגַּ֥ל צַדִּ֖יק תְּפַלֵּֽס׃</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sentier du juste.</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camino del justo.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path of the just.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26:20, the Lord's people need to hide themselves until what has passed?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26:20, ¿qué tiene que pasar para que el pueblo de Jehová deje de esconderse?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26:20, le peuple du Seigneur doit se cacher jusqu'à ce que ce qui est passé se produise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הֵשַׁח֙</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 renversé</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derribó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 brings down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׳עַד־יַעֲבוֹר־יַעֲבָר־זָֽעַם׃׳ ״עַד־כִּֽי־יַעֲבָר־הִנֵּ֤ה״</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ce que la colère soit passée.</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tanto que pasa la indignación.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Until the indignation is past.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27:2, what words describe the time relationship between when Leviathon is slain and when it is time to sing to a vineyard of red wine?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27:2, ¿qué palabras describen la relación temporal entre el momento en que Leviatón es asesinado y el momento de cantar a la viña del vino rojo?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27:2, quels mots décrivent la relation temporelle entre le moment où Léviathon est tué et le moment où il est temps de chanter pour une vigne de vin rouge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27:9, what will be like chalkstones that are beaten to dust?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27:9, ¿qué será como piedras de cal desmenuzadas?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27:9, qu’est-ce qui ressemblera à des pierres calcaires réduites en poussière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בְּשׂוּמ֣וֹ׀ כָּל־אַבְנֵ֣י מִזְבֵּ֗חַ</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a rendu toutes les pierres des autels</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vuelva todas las piedras del altar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he makes all the stones of the altar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27:8, what does He do in the day of the east wind?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27:8, ¿qué hace Jehová en el día del viento del este?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27:8, que fait-il au jour du vent d’est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הָגָ֛ה בְּרוּח֥וֹ הַקָּשָׁ֖ה</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l'emportant par le souffle impétueux</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los remueve con su recio viento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removes it by His rough wind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25:11, the Lord will spread out His hands in the midst of Moab like what?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25:11, Jehová extenderá sus manos en medio de Moab, ¿así como?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25:11, le Seigneur étendra ses mains au milieu de Moab comme quoi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 יְפָרֵ֥שׂ הַשֹּׂחֶ֖ה לִשְׂח֑וֹת</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 nageur les étend pour nager;</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las extiende el nadador para nadar;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swimmer reaches out to swim,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26:12, who will establish peace for us?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26:12, ¿quién dará nuestra paz?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26:12, qui établira la paix pour nous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26:18, what has not fallen?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26:18 ¿qué no ha caído?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26:18, qu’est-ce qui n’est pas tombé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Éternel,</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Lord,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27:8, you contend with it by doing what?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27:8, ¿qué ha hecho sobre los vástagos de los israelitas?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27:8, en faisant quoi luttez-vous contre cela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בְּסַאסְּאָ֖ה בְּשַׁלְחָ֣הּ</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l'exil,</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moderación lo castigarás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measure, by sending it away,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26:21, what does the Lord come out of His place to do?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26:21 ¿Qué sale Jehová a hacer desde su lugar?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26:21, que fait le Seigneur lorsqu’il sort de son lieu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לִפְקֹ֛ד עֲוֺ֥ן יֹֽשֵׁב־הָאָ֖רֶץ עָלָ֑יו</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punir les crimes des habitants de la terre;</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castigar al morador de la tierra por su maldad contra él;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punish the inhabitants of the earth for their iniquity;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וּבַֽל־יִפְּל֖וּ יֹשְׁבֵ֥י תֵבֵֽל׃</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habitants ne sont pas nés.</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cayeron los moradores del mundo.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have the inhabitants of the world fallen.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 where is Leviathon?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 ¿dónde está Leviatón?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27:1, où se trouve Léviathon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בַּיָּֽם׃ ס</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est dans la mer.</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está en el mar.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is in the sea.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27:4, a question is asked about who would do something specific against the Lord in battle?  What is this specific thing?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27:4, se plantea la pregunta sobre quién haría algo específico contra el Señor en la batalla. ¿Qué es ese algo específico?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27:4, contre quoi le Seigneur pourrait-il lutter en les traversant et en les consumant tous ensemble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מִֽי־יִתְּנֵ֜נִי שָׁמִ֥יר שַׁ֙יִת֙</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ronces et des épines,</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espinos y cardos?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would set briers and thorns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26:10, where will the wicked deal unjustly even when shown grace?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26:10, ¿dónde hará iniquidad el malvado incluso cuando se le muestre piedad?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26:10, où les méchants agiront-ils injustement même lorsqu’ils reçoivent la grâce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בְּאֶ֥רֶץ</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 pays de la droiture,</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en tierra de rectitud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land of uprightness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27:3, what is the Lord's schedule for watering his vineyard?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27:3, ¿cuál es el programa de Jehová para regar su viña?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27:3, quel est le programme du Seigneur pour arroser sa vigne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לִרְגָעִ֖ים אַשְׁקֶ֑נָּה</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l'arrose à chaque instant;</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cada momento la regaré;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water it every moment;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27:5, what will be the outcome of those who take hold of the Lord's strength that he may make peace with Him?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27:5, ¿cuál será el resultado de aquellos que se acogerán al amparo de Jehová para hacer la paz con Él?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27:5, quel sera le résultat de ceux qui s’emparent de la force du Seigneur pour faire la paix avec Lui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שָׁל֖וֹם יַֽעֲשֶׂה־לִּֽי׃</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qu'on ne fasse la paix avec moi.</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¡sí, que haga la paz conmigo!»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shall make peace with Me."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27:9, what will be covered?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27:9, ¿qué será perdonada?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27:9, que sera-t-il abordé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בְּזֹאת֙ יְכֻפַּ֣ר עֲוֺֽן־יַעֲקֹ֔ב</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le crime de Jacob a été expié,</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esta manera, pues, será perdonada la iniquidad de Jacob,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by this the iniquity of Jacob will be covered;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26:13, what do the righteous tell the Lord that other masters have done?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26:13, ¿qué le dicen los justos Jehová que han hecho otros amos?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26:13, que disent les justes au Seigneur que d’autres maîtres ont fait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זֽוּלָתֶ֑ךָ</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ont dominé sur nous;</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han enseñoreado de nosotros;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Have had dominion over us;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27:3, what does the Lord do for the vineyard to ensure that nothing hurts it?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27:3, ¿qué hace Jehová por la viña para guardarla de noche?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27:3, que fait le Seigneur pour la vigne afin que rien ne lui fasse de mal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לַ֥יְלָה וָי֖וֹם אֶצֳּרֶֽנָּה׃</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Nuit et jour je la garde.</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 día para que nadie la dañe.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keep it night and day.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25:11, the Lord will bring down their pride together with what?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25:11, Jehová abatirá su soberbia, ¿junto con qué?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25:11, le Seigneur fera tomber leur orgueil avec quoi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עִ֖ם אָרְבּ֥וֹת יָדָֽיו׃</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déjoue l'artifice de ses mains.</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destreza de sus manos.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Together with the trickery of their hands.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26:20, who are told to enter their chambers and shut their doors behind them?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26:20, ¿a quiénes se les dice que entren en sus aposentos y cierren tras de sí sus puertas?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26:20, à qui est-il demandé d’entrer dans leurs chambres et de fermer leurs portes derrière eux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לֵ֤ךְ עַמִּי֙</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Va, mon peuple,</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Anda, pueblo mío,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Come, my people,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 what will be for walls and bulwarks in the city God prepares?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 ¿qué serán los muros y antemuro de la ciudad que Dios prepara?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 quels seront les murs et les remparts de la ville que Dieu prépare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26:4, what should we do because Yah, the Lord, is everlasting strength?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26:4, ¿qué debemos hacer porque en Jehová, el Señor, está la fortaleza de los siglos?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26:4, que devons-nous faire parce que Yah, le Seigneur, est une force éternelle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בִּטְח֥וּ בַֽיהוָ֖ה עֲדֵי־עַ֑ד</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Confiez-vous en l'Éternel à perpétuité,</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Confiad en Jehová perpetuamente,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Trust in the Lord forever,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26:14, what seven ways describe the end of the other masters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26:14, ¿cuáles son siete maneras de describir el fin de los otros señores?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26:14, quelles sont les six manières qui décrivent la fin des autres maîtres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מֵתִים֙ בַּל־יִחְי֔וּ רְפָאִ֖ים בַּל־יָקֻ֑מוּ לָכֵ֤ן פָּקַ֙דְתָּ֙ וַתַּשְׁמִידֵ֔ם וַתְּאַבֵּ֥ד כָּל־זֵ֖כֶר לָֽמוֹ׃</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(fr) Ceux qui sont morts ne revivront pas, Des ombres ne se relèveront pas; Car tu les as châtiés, tu les as anéantis, Et tu en as détruit tout souvenir.</a:t>
            </a:r>
            <a:endParaRPr b="0" lang="en-US" sz="30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Muertos son, no vivirán; han fallecido, no resucitarán; porque los castigaste, los destruiste y desvaneciste todo su recuerdo.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ff"/>
                </a:solidFill>
                <a:effectLst/>
                <a:uFillTx/>
                <a:latin typeface="Times New Roman"/>
              </a:rPr>
              <a:t>(en) They are dead, they will not live; They are deceased, they will not rise. Therefore You have punished and destroyed them, And made all their memory to perish.  </a:t>
            </a:r>
            <a:endParaRPr b="0" lang="en-US" sz="26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 what will the Lord do with His severe sword?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 ¿qué hará Jehová con su espada dura?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 que fera le Seigneur avec son épée sévère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יִפְקֹ֣ד</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épée Le léviathan, serpent fuyard,</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Leviatán, la serpiente veloz,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punish Leviathan the fleeing serpent,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27:4, what is not in the Lord?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27:4 ¿Qué no está en Jehová?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27:4, qu’est-ce qui n’est pas dans le Seigneur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חֵמָ֖ה אֵ֣ין לִ֑י</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n'y a point en moi de colère;</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hay enojo en mí. ¿Quién pondrá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Fury is not in Me.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26:11, what will the wicked be ashamed of?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26:11, ¿de qué se avergonzarán los malvados?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26:11, les méchants auront honte quand ils verront quoi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קִנְאַת־עָ֔ם</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verront ton zèle pour le peuple,</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envidian al pueblo;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their envy of people;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יְשׁוּעָ֥ה יָשִׁ֖ית</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nous donne le salut</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salvación puso Dios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God will appoint salvation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26:7, what is the way of the just?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26:7, ¿cuál es el camino de los justos?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26:7, quelle est la voie du juste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אֹ֥רַח לַצַּדִּ֖יק מֵֽישָׁרִ֑ים</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chemin du juste est la droiture;</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camino del justo es rectitud;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way of the just is uprightness;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26:21, what two things will the earth do when the Lord comes to punish the inhabitants of the earth?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26:21, ¿Cuáles son las dos cosas que hará la tierra cuando Jehová venga a castigar a los moradores de la tierra?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26:21, quelles sont les deux choses que la terre fera lorsque le Seigneur viendra punir les habitants de la terre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וְגִלְּתָ֤ה הָאָ֙רֶץ֙ אֶת־דָּמֶ֔יהָ וְלֹֽא־תְכַסֶּ֥ה ע֖וֹד עַל־הֲרוּגֶֽיהָ׃ ס</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terre mettra le sang à nu, Elle ne couvrira plus les meurtres.</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tierra descubrirá la sangre derramada en ella, y no encubrirá ya más a sus muertos.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earth will also disclose her blood, And will no more cover her slain.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26:18, instead of a child what have we brought forth?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26:18, en lugar de un hijo, ¿qué dimos a luz?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26:18, au lieu d’un enfant, qu’avons-nous enfanté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כְּמ֖וֹ יָלַ֣דְנוּ ר֑וּחַ</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quand nous enfantons, ce n'est que du vent:</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dimos a luz sólo viento;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as it were, brought forth wind;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 what will God appoint salvation to be in the city he prepares?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 ¿qué puso Dios para la salvación en la ciudad que Él prepara?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 quel salut Dieu destinera-t-il à la ville qu’il prépare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חוֹמ֥וֹת וָחֵֽל׃</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murailles et pour rempart.</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muros y antemuro.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walls and bulwarks.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25:12, what 4 phrases describe what the Lord will do to the fortress of the high fort of the walls of Moab?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25:12, ¿cuáles son las tres frases (además de abatirá) que describen lo que Jehová hará con la fortaleza de tus altos muros?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25:12, quelles sont les 4 phrases qui décrivent ce que le Seigneur fera à la forteresse du haut fort des murs de Moab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הֵשַׁ֥ח הִשְׁפִּ֛יל הִגִּ֥יעַ לָאָ֖רֶץ עַד־עָפָֽר׃ ס</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les fait crouler à terre, jusque dans la poussière.</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humillará y la echará abajo, hasta el polvo.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bring down, lay low, And bring to the ground, down to the dust.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27:9, what summary statement describes that the objects of pegan worship will be destroyed to cover iniquity?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27:9, ¿qué declaración resumida describe que los objetos de adoración pagana serán destruidos para que sea perdonada la iniquidad de Jacob?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27:9, quelle déclaration récapitulative décrit que les objets du culte pégan seront détruits pour couvrir l’iniquité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26:10, the wicked will not learn righteousness even if what is shown them?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26:10, ¿qué se le puede mostrar al malvado, pero no aprenderá justicia?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26:10, les méchants n’apprendront pas la justice même si on leur montre ce qui leur est montré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יֻחַ֤ן רָשָׁע֙</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l'on fait grâce au méchant,</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mostrará piedad al malvado,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grace be shown to the wicked,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 what phrase describes the time relationship between when the Lord will bring the high fort walls of Moab down to the ground and when the song will be sung in Judah saying that God will appoint salvation for walls?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 ¿qué frase describe la relación temporal entre el momento en que Jehová abatirá la fortaleza de altos muros de Moab y el momento en que se cantará en Judá el cántico que dice que Dios designará salvación para los muros?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 quelle phrase décrit la relation temporelle entre le moment où le Seigneur fera tomber les hauts murs de Moab et le moment où le chant sera chanté en Juda disant que Dieu accordera le salut aux murs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día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26:13, by whom to the righteous make mention of the Lord's name?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26:13, ¿por medio de quién se hará mención del nombre del Señor a los justos?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26:13, par qui les justes font-ils mention du nom du Seigneur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לְבַד־בְּךָ֖</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c'est grâce à toi seul</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solamente del tuyo.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by You only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26:16, when have they visited the Lord?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26:16, ¿cuándo han buscado a Jehová?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26:16, quand ont-ils visité le Seigneur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בַּצַּ֣ר</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ils étaient dans la détresse;</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en la tribulación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Lord, in trouble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26:8, in what way have we waited for the Most Upright?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26:8 ¿en qué camino hemos esperado al que es recto?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26:8, de quelle manière avons-nous attendu le Très-Juste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אַ֣ף אֹ֧רַח מִשְׁפָּטֶ֛יךָ יְהוָ֖ה</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ô Éternel! sur la voie de tes jugements;</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También en el camino de tus juicios, Jehová,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Yes, in the way of Your judgments, O Lord,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וְזֶ֕ה כָּל־פְּרִ֖י הָסִ֣ר חַטָּאת֑וֹ</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voici le fruit du pardon de son péché:</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éste será todo el fruto de la remoción de su pecado: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this is all the fruit of taking away his sin: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25:11, what will the Lord bring down together with the trickery of their hands?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25:11, ¿qué abatirá Jehová junto con la destreza de sus manos?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25:11, que fera tomber le Seigneur avec la ruse de leurs mains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וְהִשְׁפִּיל֙ גַּֽאֲוָת֔וֹ</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l'Éternel abat son orgueil,</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abatirá su soberbia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bring down their pride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26:13, when talking to the Lord, who do the righteous say have had dominion over them?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26:13, al hablar con Jehová, ¿quién dicen los justos que se enseñoreó de ellos?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26:13, lorsqu’ils parlent au Seigneur, qui, selon les justes, a dominé sur eux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בְּעָל֥וּנוּ אֲדֹנִ֖ים</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d'autres maîtres que toi</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otros señores fuera de ti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masters besides You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27:2, what words describe the garden which the Lord waters every moment?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27:2, ¿qué palabras describen el jardín que Jehová riega a cada momento?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27:2, quels mots décrivent le jardin que le Seigneur arrose à chaque instant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כֶּ֥רֶם חֶ֖מֶד</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cantique sur la vigne.</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 viña del vino rojo.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vineyard of red wine!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26:9, what clause means about the same as "with my soul I have desired You in the night"?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26:9, ¿qué cláusula significa aproximadamente lo mismo que “con mi alma te he deseado en la noche”?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26:9, quelle clause signifie à peu près la même chose que « de mon âme je t’ai désiré pendant la nuit »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אַף־רוּחִ֥י בְקִרְבִּ֖י אֲשַֽׁחֲרֶ֑ךָּ</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mon esprit te cherche au dedans de moi;</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tanto que me dure el espíritu dentro de mí, madrugaré a buscarte;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Yes, by my spirit within me I will seek You early;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26:11, when the wicked finally do see, how will they feel about their envy of people?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26:11, cuando los malvados finalmente vean, ¿cómo se sentirán acerca de su envidia al pueblo?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26:11, quand ils verront votre zèle pour le peuple, que ressentiront les méchants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יֶחֱז֤וּ וְיֵבֹ֙שׁוּ֙</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en seront confus;</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por fin vean, se avergonzarán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they will see and be ashamed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26:20, what two things does the Lord tell his people to do to hide themselves?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26:20, ¿cuáles son las dos cosas que Jehová le dice a su pueblo que haga para esconderse?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26:20, quelles sont les deux choses que le Seigneur dit à son peuple de faire pour se cacher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26:11, what will devour the wicked?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26:11, ¿qué les sucederá a los malvados por su envidia al pueblo?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26:11, qu'est-ce qui consumera les méchants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אַף־אֵ֖שׁ צָרֶ֥יךָ תֹאכְלֵֽם׃ ס</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feu consumera tes ennemis.</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tus enemigos, fuego los consumirá.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Yes, the fire of Your enemies shall devour them.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26:10, in the land of uprightness the wicked will deal unjustly and will not do what?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26:10, ¿qué no hará el malvado en tierra de rectitud además de hacer iniquidad?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26:10, dans le pays de la droiture, les méchants agiront injustement et ne feront pas quoi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וּבַל־יִרְאֶ֖ה גֵּא֥וּת יְהוָֽה׃ ס</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n'a point égard à la majesté de Dieu.</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 mirará a la majestad de Jehová.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not behold the majesty of the Lord.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 what additional words describe the fleeing serpent that is in the sea which is the reptile the Lord will slay.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 ¿qué palabras adicionales describen a la serpiente veloz que está en el mar, que es la dragón que Jehová matará?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 quels mots supplémentaires décrivent le serpent fuyant qui est dans la mer, qui est le reptile que le Seigneur tuera.</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לִוְיָתָן֙ נָחָ֣שׁ בָּרִ֔חַ וְעַל֙ לִוְיָתָ֔ן נָחָ֖שׁ עֲקַלָּת֑וֹן</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léviathan, serpent tortueux;</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Leviatán, la serpiente tortuosa;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Leviathan that twisted serpent;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 where will the song be sung that says that God will appoint salvation for walls and bulwarks?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 ¿dónde se cantará el cántico que dice que Dios pondrá salvación por muros y antemuro?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 où sera chanté le chant qui dit que Dieu assignera le salut aux murs et aux remparts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בְּאֶ֣רֶץ יְהוּדָ֑ה</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 pays de Juda:</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tierra de Judá: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land of Judah: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26:15, what has the Lord done to increase the nation besides being glorified?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26:15, ¿qué ha hecho Jehová para aumentar el pueblo además de hacer glorioso?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26:15, qu’a fait le Seigneur pour accroître la nation, en plus d’être glorifié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רִחַ֖קְתָּ כָּל־קַצְוֵי־אָֽרֶץ׃</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Recule toutes les limites du pays.</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ensanchaste todos los confines del país.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have expanded all the borders of the land.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 בַחֲדָרֶ֔יךָ וּֽסְגֹ֥ר ׳דְּלָתֶיךָ׳ ״דְּלָתְךָ֖״ בַּעֲדֶ֑ךָ</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entre dans ta chambre, Et ferme la porte derrière toi;</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entra en tus aposentos, cierra tras de ti tus puertas;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enter your chambers, And shut your doors behind you;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26:6, what will bring down the lofty city in addition to the feet of the poor?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26:6, ¿qué derribará a la ciudad enaltecida, además de los pies del afligido?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26:6, qu’est-ce qui fera tomber la ville haute en plus des pieds des pauvres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פַּעֲמֵ֥י דַלִּֽים׃</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sous les pas des misérables.</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bajo los pasos del necesitado.»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steps of the needy."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26:17, who cries out in her pangs?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26:17, ¿quién da gritos en sus dolores?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26:17, qui crie dans ses douleurs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כְּמ֤וֹ הָרָה֙</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une femme enceinte,</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 mujer encinta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woman with child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25:12, what will the Lord bring down, lay low, and bring to the ground, down to the dust?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25:12, ¿qué humillará y echará abajo, hasta el polvo, Jehová?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25:12, qu’est-ce que le Seigneur fera tomber, qu’est-ce qu’il abaissera, qu’est-ce qu’il fera tomber à terre, jusqu’à la poussière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וּמִבְצַ֞ר מִשְׂגַּ֣ב חוֹמֹתֶ֗יךָ</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renverse, il précipite les fortifications élevées de tes murs,</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Abatirá la fortaleza de tus altos muros: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fortress of the high fort of your walls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26:8, what have we done in the way of the Lord's judgments?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26:8, ¿qué hemos hecho en el camino de los juicios de Jehová?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26:8, qu’avons-nous fait pour faire face aux jugements du Seigneur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קִוִּינ֑וּךָ</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nous t'attendons,</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hemos esperado;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waited for You;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26:8, to the righteouse what is the Lord's name and the rememberance of Him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26:8, para los justos ¿cuáles son el nombre y la memoria de Jehová?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26:8, quel est pour le juste le nom du Seigneur et le souvenir de Lui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2025-10-28T23:29:05Z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