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30:33, what words describe the size of Tophet?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30:33, ¿qué palabras describen el tamaño de Tofet?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30:33, quels mots décrivent la taille de Tophet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וְכַנֵּ֖ס עַל־הַגִּבְעָֽה׃</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 étendard sur la colline.</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como una bandera sobre una colina.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as a banner on a hill.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31:3, when he who helps falls and he who is helped falls, what will they all do together?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31:3, cuando caiga el ayudador y caiga el ayudado, ¿qué harán todos juntos?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31:3, lorsque celui qui aide tombe et que celui qui est aidé tombe, que feront-ils tous ensemble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וְיַחְדָּ֖ו כֻּלָּ֥ם יִכְלָיֽוּן׃ ס</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tous ensemble ils périront.</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Todos ellos desfallecerán a una.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all will perish together.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32:4, what will be ready to speak plainly?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32:4, ¿quién hablará con fluidez y claridad?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32:4, qui sera prêt à parler clairement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וּלְשׁ֣וֹן עִלְּגִ֔ים תְּמַהֵ֖ר לְדַבֵּ֥ר צָחֽוֹת׃</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langue de ceux qui balbutient parlera vite et nettement.</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lengua de los tartamudos hablará con fluidez y claridad.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tongue of the stammerers will be ready to speak plainly.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31:8, what shall devour Assyria after the Lord's people return to Him and throw away their idols?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31:8, ¿qué consumirá Asiria después de que el pueblo de Jehová vuelva a Él y arroje sus ídolos?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31:8, qu’est-ce qui dévorera l’Assyrie après que le peuple du Seigneur sera revenu à Lui et aura abandonné ses idoles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וְחֶ֥רֶב לֹֽא־אָדָ֖ם תֹּֽאכֲלֶ֑נּוּ</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un glaive qui n'est pas celui d'un homme le dévorera;</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consumirá espada no de hombre.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 sword not of mankind shall devour him.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30:29, in the night when a holy festival is kept, where does one come with a flute to get to the Mighty One of Israel?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30:29, en la noche en que se celebra la Pascua, ¿adónde se viene con flauta para llegar al Fuerte de Israel?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30:29, la nuit où l’on célèbre une fête sainte, où peut-on aller avec une flûte pour se rendre auprès du Puissant d’Israël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לָב֥וֹא בְהַר־יְהוָ֖ה</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aller à la montagne de l'Éternel,</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viene al monte de Jehová,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come into the mountain of the Lord,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30:18, who is a God of justice?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30:18, ¿Quién es Dios justo?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30:18, qui est un Dieu de justice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הֶעְמִ֣יק הִרְחִ֑ב</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est profond, il est vaste;</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Foso profundo y ancho,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has made it deep and large;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כִּֽי־אֱלֹהֵ֤י מִשְׁפָּט֙</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l'Éternel est un Dieu juste:</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Jehová es Dios justo.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is a God of justice;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30:33, what words describe the fuel for the fire that the Lord will kindle with His breath?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30:33, ¿qué palabras describen el combustible para el fuego que Jehová encenderá con su soplo?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30:33, quels mots décrivent le combustible du feu que le Seigneur allumera de son souffle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מְדֻרָתָ֗הּ אֵ֤שׁ וְעֵצִים֙ הַרְבֵּ֔ה</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 bûcher, c'est du feu et du bois en abondance;</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pira de fuego y mucha leña.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Its pyre is fire with much wood;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30:26, when the light of the sun will be sevenfold, the Lord will do what in addition to heal the stroke of the wound of His people?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30:26, cuando la luz del sol sea siete veces mayor, ¿qué hará Jehová además de curar la llaga que le causó?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30:26, lorsque la lumière du soleil sera septuple, que fera le Seigneur en plus pour guérir le coup de la blessure de son peuple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חֲבֹ֤שׁ יְהוָה֙ אֶת־שֶׁ֣בֶר עַמּ֔וֹ</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Lorsque l'Éternel bandera la blessure de son peuple,</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día cuando vende Jehová la herida de su pueblo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day that the Lord binds up the bruise of His people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31:9, who said that Assyria shall cross over to his stronghold for fear?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31:9, ¿quién dijo que de miedo huirá su fortaleza?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31:9, qui a dit que l’Assyrie traverserait vers sa forteresse par peur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נְאֻם־יְהוָ֗ה</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l'Éternel,</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Jehová,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30:22, you will defile what two things?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30:22, ¿tendrás por impura qué dos cosas?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30:22, quelles sont les deux choses que vous souillerez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אֶת־צִפּוּי֙ פְּסִילֵ֣י כַסְפֶּ֔ךָ וְאֶת־אֲפֻדַּ֖ת מַסֵּכַ֣ת זְהָבֶ֑ךָ</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tiendrez pour souillés l'argent qui recouvre vos idoles, Et l'or dont elles sont revêtues;</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plata que recubre tus esculturas, y el oro que reviste tus imágenes fundidas.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covering of your images of silver, And the ornament of your molded images of gold.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31:4, how does a lion feel when a multitude of shepherds is summoned against him?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31:4, ¿qué no hará un león aun cuando una multitud de pastores reúnanse contra él?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31:4, que ressent un lion lorsqu’une multitude de bergers est appelée contre lui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31:5, The Lord of hosts will defend Jerusalem like what creatures?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31:5, ¿como qué criaturas defenderá Jehová de los ejércitos a Jerusalén?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31:5, Le Seigneur des armées défendra Jérusalem comme quelles créatures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 יֵחָ֔ת וּמֵֽהֲמוֹנָ֖ם לֹ֣א יַֽעֲנֶ֑ה</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se laisse ni effrayer par leur voix, Ni intimider par leur nombre;</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se acobarda por el tropel de ellos,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not be afraid of their voice Nor be disturbed by their noise),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31:3, the Egyptians are described as being one thing and not being another thing. How are the Egyptians described?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31:3, se describe a los egipcios como una cosa y no como otra. ¿Cómo se describe a los egipcios?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31:3, les Égyptiens sont décrits comme étant une chose et non une autre. Comment sont-ils décrits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וּמִצְרַ֤יִם אָדָם֙ וְֽלֹא־אֵ֔ל</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L'Égyptien est homme et non dieu;</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egipcios son hombres y no Dios;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Now the Egyptians are men, and not God;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30:17, when they flee from their enemies, what will their company be like?  Two analogies are provided. One is as a banner on a hill. What is the other analogy?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30:17, cuando huyan de sus enemigos, ¿cómo será su compañía? Se ofrecen dos analogías. Una es como una bandera sobre una colina. ¿Cuál es la otra analogía?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30:17, lorsqu'ils fuiront leurs ennemis, à quoi ressemblera leur compagnie ? Deux analogies sont proposées. L'une est celle d'une bannière sur une colline. Quelle est l'autre analogie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עַ֣ד אִם־נוֹתַרְתֶּ֗ם כַּתֹּ֙רֶן֙ עַל־רֹ֣אשׁ הָהָ֔ר</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Jusqu'à ce que vous restiez Comme un signal au sommet de la montagne,</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que quedéis como un mástil en la cumbre de un monte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Till you are left as a pole on top of a mountain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30:24, what two instruments will be used on to prepare the cured fodder?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30:24, ¿Cuáles dos instrumentos se utilizarán para limpiar el grano?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30:24, quels sont les deux instruments qui seront utilisés pour préparer le fourrage séché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אֲשֶׁר־זֹרֶ֥ה בָרַ֖חַת וּבַמִּזְרֶֽה׃</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Qu'on aura vanné avec la pelle et le van.</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aventado con pala y criba.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has been winnowed with the shovel and fan.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31:9, what related to the Lord is in Zion?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31:9, ¿qué de Jehová hay en Sión?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31:9, qu’est-ce qui est lié au Seigneur et qui se trouve à Sion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אֲשֶׁר־א֥וּר לוֹ֙ בְּצִיּ֔וֹן</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a son feu dans Sion</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cuyo fuego está en Sión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fire is in Zion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30:21, in what situations will you hear "This is the way, walk in it"?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30:21, ¿qué oirás que se dice detrás de ti, además de «Éste es el camino, andad por él»?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30:21, dans quelles situations entendrez-vous « Voici le chemin, marchez-y »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כְּצִפֳּרִ֣ים עָפ֔וֹת</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des oiseaux déploient les ailes sur leur couvée,</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las aves que vuelan,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birds flying about,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תַאֲמִ֖ינוּ וְכִ֥י תַשְׂמְאִֽילוּ׃</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vous iriez à droite, ou vous iriez à gauche.</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no echéis a la mano derecha, ni tampoco os desviéis a la mano izquierda.»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Whenever you turn to the right hand Or whenever you turn to the left.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31:9, what will Assyria do for fear when his princes shall be afraid of the banner?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31:9, ¿qué hará Asiria de miedo cuando sus príncipes, con pavor, dejen sus banderas?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31:9, que fera l’Assyrie par peur lorsque ses princes auront peur de la bannière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וְסַלְעוֹ֙ מִמָּג֣וֹר יַֽעֲב֔וֹר</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 rocher s'enfuira d'épouvante,</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miedo huirá su fortaleza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cross over to his stronghold for fear,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32:2, a man will be like what in a weary land?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32:2, ¿cómo será el varón en tierra calurosa?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32:2, à quoi ressemblera un homme dans un pays aride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כְּצֵ֥ל סֶֽלַע־כָּבֵ֖ד בְּאֶ֥רֶץ עֲיֵפָֽה׃</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l'ombre d'un grand rocher dans une terre altérée.</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sombra de gran peñasco en tierra calurosa.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the shadow of a great rock in a weary land.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30:20, the Lord gives you what two things?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30:20, ¿qué dos cosas te da el Señor?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30:20, quelles sont les deux choses que le Seigneur vous donne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לֶ֥חֶם צָ֖ר וּמַ֣יִם לָ֑חַץ</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du pain dans l'angoisse, Et de l'eau dans la détresse;</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pan de congoja y agua de angustia,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bread of adversity and the water of affliction,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30:23, where will your cattle feed?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30:23, en aquel tiempo ¿dónde serán apacentados tus ganados?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30:23, où votre bétail paîtra-t-il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כַּ֥ר נִרְחָֽב׃</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de vastes pâturages.</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extensos pastizales.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large pastures.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32:4, what will understand knowledge?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32:4 ¿Qué entenderá para comprender?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32:4, qui comprendra la connaissance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30:23, what will be fat and plentiful?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30:23, el Señor dará pan abundante y sustancioso, ¿como qué?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30:23, qu’est-ce qui sera gras et abondant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וּלְבַ֥ב נִמְהָרִ֖ים יָבִ֣ין לָדָ֑עַת</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coeur des hommes légers sera intelligent pour comprendre,</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corazón de los necios entenderá para comprender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Also the heart of the rash will understand knowledge,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30:21, what will you hear being said behind you whenever you turn to the right hand Or whenever you turn to the left?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30:21, ¿qué oirás que se dice detrás de ti además de que echéis a la mano derecha, ni tampoco os desviéis a la mano izquierda?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30:21, qu'entendrez-vous dire derrière vous chaque fois que vous vous tournerez à droite ou chaque fois que vous vous tournerez à gauche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זֶ֤ה הַדֶּ֙רֶךְ֙ לְכ֣וּ ב֔וֹ</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le chemin, marchez-y!</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«Éste es el camino, andad por él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is the way, walk in it,"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30:25, what additional 2 things will happen in the day when there will be rivers and streams of waters on every high mountain and on every high hill?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30:25, ¿qué otras dos cosas sucederán en el día en que habrá ríos y corrientes de aguas sobre todo monte alto y sobre todo collado elevado?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30:25, quelles sont les deux choses supplémentaires qui se produiront le jour où il y aura des rivières et des ruisseaux d’eau sur toute haute montagne et sur toute colline élevée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הֶ֣רֶג רָ֔ב בִּנְפֹ֖ל מִגְדָּלִֽים׃</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jour du grand carnage, A la chute des tours.</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día de la gran matanza, cuando caerán las torres.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day of the great slaughter, When the towers fall.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30:24, who will eat cured fodder?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30:24, ¿Quiénes comerán grano limpio?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30:24, qui mangera du fourrage séché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וְהָאֲלָפִ֣ים וְהָעֲיָרִ֗ים עֹֽבְדֵי֙ הָֽאֲדָמָ֔ה</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boeufs et les ânes, qui labourent la terre,</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Tus bueyes y tus asnos que labran la tierra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Likewise the oxen and the young donkeys that work the ground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31:3, when the Lord stretches out His hand who will fall (2 points)?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31:3, de manera que al extender Jehová su mano, ¿quién caerá? (2 puntos)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31:3, lorsque le Seigneur étendra sa main, qui tombera (2 points)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וְכָשַׁ֤ל עוֹזֵר֙ וְנָפַ֣ל עָזֻ֔ר</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protecteur chancellera, le protégé tombera,</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caerá el ayudador y caerá el ayudado.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Both he who helps will fall, And he who is helped will fall down;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30:32, there will be tambourines and harps. In what kind of battles will the Lord fight with it?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30:32, será con panderos y con arpas. En qué tipo de batallas peleará Jehová contra ellos?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30:32, il y aura des tambourins et des harpes. Que fera-t-on à main levée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וְלֶ֙חֶם֙ תְּבוּאַ֣ת הָֽאֲדָמָ֔ה</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pain que produira la terre</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fruto de la tierra.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bread of the increase of the earth;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וּבְמִלְחֲמ֥וֹת תְּנוּפָ֖ה</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combattra</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 batalla tumultuosa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battles of brandishing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30:27, the name of the Lord comes from afar burning with what?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30:27, ¿con qué viene encendido su rostro?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30:27, le nom du Seigneur vient de loin en brûlant avec quoi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בֹּעֵ֣ר אַפּ֔וֹ</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 colère est ardente,</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llamas de fuego devorador;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Burning with His anger,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30:17, what will happen at the threat of five?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30:17, ¿qué sucederá ante la amenaza de cinco?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30:17, que se passera-t-il en cas de menace de cinq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תָּנֻ֑סוּ</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fuirez,</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huiréis vosotros todos,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shall flee,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32:2,a man will be as what in a dry place?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32:2, ¿cómo qué será el varón en tierra de sequedad?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32:2, à quoi ressemblera un homme dans un endroit sec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כְּפַלְגֵי־מַ֣יִם בְּצָי֔וֹן</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des courants d'eau dans un lieu desséché,</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arroyos de aguas en tierra de sequedad,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rivers of water in a dry place,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30:31, through what will Assyria be beaten down as with the rod?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30:31, ¿mediante qué será quebrantada Asiria?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30:31, par quoi l’Assyrie sera-t-elle battue comme avec une verge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כִּֽי־מִקּ֥וֹל יְהוָ֖ה</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la voix de l'Éternel,</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la voz de Jehová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through the voice of the Lord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30:27, what  is like a devouring fire?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30:27, ¿qué es como fuego que consume?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30:27, qu’est-ce qui est semblable à un feu dévorant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30:27, what comes from afar?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30:27 ¿Qué viene de lejos?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30:27, qu’est-ce qui vient de loin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וּלְשׁוֹנ֖וֹ כְּאֵ֥שׁ אֹכָֽלֶת׃</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sa langue est comme un feu dévorant;</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lengua como fuego que consume.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tongue like a devouring fire.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30:19, where will the people dwell?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30:19, ¿dónde morará el pueblo?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30:19, où le peuple habitera-t-il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כִּי־עַ֛ם בְּצִיּ֥וֹן יֵשֵׁ֖ב בִּירֽוּשָׁלִָ֑ם</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Oui, peuple de Sion, habitant de Jérusalem,</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Ciertamente, pueblo de Sión, que moras en Jerusalén,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people shall dwell in Zion at Jerusalem;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30:21, from where will you hear "This is the way, walk in it"?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30:21, ¿de dónde oirás «Éste es el camino, andad por él»?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30:21, d’où entendrez-vous « Voici le chemin, marchez-y »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וְאָזְנֶ֙יךָ֙ תִּשְׁמַ֣עְנָה דָבָ֔ר מֵֽאַחֲרֶ֖יךָ לֵאמֹ֑ר</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Tes oreilles entendront derrière toi la voix qui dira:</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tus oídos oirán detrás de ti la palabra que diga: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ears shall hear a word behind you, saying,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31:3, both he who helps and he who is helped will fall down. When will this happen?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31:3, caerá el ayudador y caerá el ayudado. ¿Qué parte del versículo explica por qué sucede esto?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31:3, celui qui aide et celui qui est aidé tomberont. Quand cela arrivera-t-il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וַֽיהוָ֞ה יַטֶּ֣ה יָד֗וֹ</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l'Éternel étendra sa main,</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manera que al extender Jehová su mano,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the Lord stretches out His hand,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30:30, when the Lord will cause His glorious voice to be heard, what will He show with the indignation of His anger and the flame of a devouring fire?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30:30, cuando Jehová haga oír su potente voz, ¿qué hará con furor en su rostro y llama de fuego consumidor, con torbellino, tempestad y piedras de granizo?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30:30, lorsque le Seigneur fera entendre sa voix glorieuse, que montrera-t-il avec l’indignation de sa colère et la flamme d’un feu dévorant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וְנַ֤חַת זְרוֹעוֹ֙ יַרְאֶ֔ה</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montrera son bras prêt à frapper,</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hará ver cómo descarga su brazo,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show the descent of His arm,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32:6, what will the heart of the foolish person do?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32:6 ¿Qué hará el corazón del ruin?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32:6, que fera le cœur de l’insensé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שֵׁם־יְהוָה֙ בָּ֣א מִמֶּרְחָ֔ק</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le nom de l'Éternel vient de loin;</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el nombre de Jehová viene de lejos!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the name of the Lord comes from afar,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וְלִבּ֖וֹ יַעֲשֶׂה־אָ֑וֶן</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son coeur s'adonne au mal,</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corazón maquina iniquidad,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heart will work iniquity: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31:4, the Lord of hosts will come down to do something for two places. What will He do? and What are the places? (3 points)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31:4, Jehová de los ejércitos descenderá para hacer algo por dos lugares. ¿Qué hará? ¿Y cuáles son esos lugares? (3 puntos)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31:4, le Seigneur des armées descendra pour accomplir une œuvre en deux lieux. Que fera-t-il ? Et quels sont ces lieux ? (3 points)</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לִצְבֹּ֥א עַל־הַר־צִיּ֖וֹן וְעַל־גִּבְעָתָֽהּ׃</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combattre sur la montagne de Sion et sur sa colline.</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pelear sobre el monte Sión y sobre su collado.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fight for Mount Zion and for its hill.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30:29, what will you have that will be like the night when a holy festival is kept?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30:29, ¿qué resonarán como en la noche en que se celebra la Pascua?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30:29, qu’est-ce qui ressemblera à la nuit où l’on célèbre une fête sainte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הַשִּׁיר֙ יִֽהְיֶ֣ה</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chanterez</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Vuestros cánticos resonarán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shall have a song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30:26, when the light of the sun will be sevenfold, the Lord will do what in addition to bind up the bruise of His people?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30:26, cuando la luz del sol sea siete veces mayor, ¿qué hará Jehová además de vendar la herida de su pueblo?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30:26, lorsque la lumière du soleil sera septuple, que fera le Seigneur en plus pour panser la blessure de son peuple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וּמַ֥חַץ מַכָּת֖וֹ יִרְפָּֽא׃ ס</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qu'il guérira la plaie de ses coups.</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cure la llaga que le causó.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heals the stroke of their wound.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30:31, the voice of the Lord will cause Assyria to be beaten down just like what?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30:31, ¿la voz de Jehová quebrantará a Asiria como qué?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30:31, la voix du Seigneur fera que l’Assyrie sera battue comme ça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בַּשֵּׁ֖בֶט יַכֶּֽה׃</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le frappera de sa verge.</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Asiria, que hirió con vara,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He strikes with the rod.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30:23, when you throw away your images of silver and the ornament of your molded images of gold as an unclean thing, what will the Lord do for your seed?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30:23, cuando apartes como a un trapo asqueroso tus imágenes de plata y de oro, ¿qué hará el Señor a tu sementera?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30:23, lorsque vous rejetterez vos images d’argent et les ornements de vos images moulées en or comme une chose impure, que fera le Seigneur pour votre postérité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32:2, what will be as a hiding place from the wind?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32:2 ¿qué será como escondedero contra el viento?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32:2, qu’est-ce qui servira d’abri contre le vent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וְנָתַן֩ מְטַ֨ר זַרְעֲךָ֜</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il répandra la pluie sur la semence</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dará el Señor lluvia a tu sementera,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He will give the rain for your seed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30:20, what will not happen any more?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30:20 ¿Qué no sucederá más?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30:20, qu’est-ce qui n’arrivera plus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וְלֹֽא־יִכָּנֵ֥ף עוֹד֙ מוֹרֶ֔יךָ</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Ceux qui t'instruisent ne se cacheront plus,</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todo, tus maestros nunca más te serán quitados,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Yet your teachers will not be moved into a corner anymore,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30:28, the breath of the Lord is like an overflowing stream. How deep is the stream?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30:28, el aliento de Jehová es cual torrente que inunda. ¿Qué tan profundo es el inunda?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30:28, le souffle du Seigneur est comme un torrent débordant. Quelle est la profondeur de ce torrent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עַד־צַוָּ֣אר יֶֽחֱצֶ֔ה</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atteint jusqu'au cou,</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llegará hasta el cuello,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reaches up to the neck,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וְהָיָה־אִ֥ישׁ</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Chacun</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 aquel varón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man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30:18, why will the Lord wait?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30:18, ¿por qué esperará Jehová?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30:18, que désire l'Éternel pour vous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וְלָכֵ֞ן יְחַכֶּ֤ה יְהוָה֙ לַֽחֲנַנְכֶ֔ם</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Cependant l'Éternel désire vous faire grâce,</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 embargo, Jehová esperará para tener piedad de vosotros.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Lord will wait, that He may be gracious to you;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32:5, who will no longer be called bountiful?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32:5, ¿quién ya no será llamado respetable?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32:5, qui ne sera plus appelé magnanime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וּלְכִילַ֕י לֹ֥א יֵֽאָמֵ֖ר שֽׁוֹעַ׃</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Ni au fourbe celui de magnanime.</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el tramposo será llamado respetable.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the miser said to be bountiful;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31:8, what will happen after the Lord's people return to Him and throw away their idols?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31:8, ¿qué sucederá después de que el pueblo de Jehová vuelva a Él y arroje sus ídolos?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31:8, que se passera-t-il après que le peuple du Seigneur sera revenu à Lui et aura rejeté ses idoles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וְנָפַ֤ל אַשּׁוּר֙</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l'Assyrien tombera</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caerá Asiria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Assyria shall fall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32:3, what will listen?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32:3 ¿qué cosas escuchará con atención?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32:3, qui écoutera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וְאָזְנֵ֥י שֹׁמְעִ֖ים תִּקְשַֽׁבְנָה׃</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oreilles de ceux qui entendent seront attentives.</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oídos de los oyentes escucharán con atención.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ears of those who hear will listen.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30:23, when you throw away your images, God will give the rain for your seed that you do what with?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30:23, cuando apartes tus imágenes, el Señor dará lluvia a tu sementera. ¿Qué hacás con ella?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30:23, lorsque vous jetez vos images, Dieu donnera la pluie pour vos semences, que ferez-vous avec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אֲשֶׁר־תִּזְרַ֣ע אֶת־הָאֲדָמָ֗ה</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tu auras mise en terre,</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siembres la tierra,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which you sow the ground,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30:26, in the day that the Lord heals the stroke of the wound of His people, what will be as the light of seven days?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30:26, el día que Jehová vende la herida de su pueblo, ¿qué será como la luz de siete días?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30:26, au jour où le Seigneur guérira la blessure de son peuple, qu’y aura-t-il comme la lumière de sept jours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וְא֤וֹר הַֽחַמָּה֙ יִהְיֶ֣ה שִׁבְעָתַ֔יִם</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lumière du soleil sera sept fois plus grande</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luz del sol será siete veces mayor,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light of the sun will be sevenfold,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32:3, what will not be dim?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32:3 ¿Qué cosas no se ofuscarán?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32:3, qu’est-ce qui ne sera pas sombre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תִשְׁעֶ֖ינָה עֵינֵ֣י רֹאִ֑ים</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yeux de ceux qui voient ne seront plus bouchés,</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se ofuscarán entonces los ojos de los que ven,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eyes of those who see will not be dim,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30:29, in the night when a holy festival is kept, one goes with a flute to come into the mountain of the Lord to whom?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30:29, en la noche en que se celebra la Pascua, se va con flauta al monte de Jehová, ¿qué titulo se usa para Jehová?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30:29, la nuit où l'on célèbre une fête sainte, on va avec une flûte pour se rendre à la montagne du Seigneur, vers qui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אֶל־צ֥וּר יִשְׂרָאֵֽל׃</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vers le rocher d'Israël.</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Fuerte de Israel.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Mighty One of Israel.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30:30, when the breath of the Lord is like an overflowing stream to sift the nations, what will be heard?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30:30, cuando el aliento de Jehová sea cual torrente que inunda para zarandear a las naciones, ¿qué se oirá?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30:30, lorsque le souffle du Seigneur sera comme un torrent débordant pour cribler les nations, qu’entendra-t-on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וְהִשְׁמִ֨יעַ יְהוָ֜ה אֶת־ה֣וֹד קוֹל֗וֹ</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l'Éternel fera retentir sa voix majestueuse,</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Jehová hará oír su potente voz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will cause His glorious voice to be heard,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31:4, who spoke to whom about a lion roaring over his prey and not being afraid of the noise of many shepherds?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31:4, ¿quién le habló a quién acerca de un león rugiendo sobre su presa y no lo espantan las voces de una cuadrilla de pastores?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31:4, qui a parlé à qui d’un lion rugissant sur sa proie et n’ayant pas peur du bruit de nombreux bergers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כֹ֣ה אָֽמַר־יְהוָ֣ה׀ אֵלַ֡י</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ainsi m'a parlé l'Éternel:</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me habló de esta manera: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thus the Lord has spoken to me: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30:33, what will kindle the wood in Tophet and what will it be like?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30:33, ¿qué encenderá la leña en Tofet y como qué será el encendido?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30:33, qu’est-ce qui allumera le bois de Tophet et à quoi ressemblera-t-il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31:8, which of the Assyrians will become forced labor?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31:8, ¿quiénes de los asirios serán tributarios?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31:8, lequel des Assyriens deviendra un travailleur forcé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וּבַחוּרָ֖יו</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ses jeunes guerriers</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jóvenes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young men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31:4, who will be as fearless as a lion when he comes down to fight for Mount Zion?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31:4, ¿quién será tan intrépido como un león cuando descienda a pelear sobre el monte Sión?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31:4, qui sera aussi intrépide qu’un lion lorsqu’il descendra pour combattre pour le mont Sion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כֵּ֗ן יֵרֵד֙ יְהוָ֣ה צְבָא֔וֹת</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même l'Éternel des armées descendra</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Jehová de los ejércitos descenderá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the Lord of hosts will come down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31:7, when people return to the Lord, what should each one do with his idols of silver and his idols of gold?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31:7, cuando el pueblo vuelve a Jehová, ¿qué deberá hacer cada uno con sus ídolos de plata y con sus ídolos de oro?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31:7, lorsque les gens reviendront au Seigneur, que devrait faire chacun de ses idoles d’argent et de ses idoles d’or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יִמְאָס֗וּן אִ֚ישׁ</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chacun rejettera</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arrojará el hombre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 man shall throw away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30:25, What will be on every high mountain and on every high hill?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30:25, ¿qué habrá sobre todo monte alto y sobre todo collado elevado?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30:25, Qu’y aura-t-il sur toute haute montagne et sur toute colline élevée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פְּלָגִ֖ים יִבְלֵי־מָ֑יִם</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y aura des ruisseaux, des courants d'eau,</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ríos y corrientes de aguas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Rivers and streams of waters,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30:17, when there is a threat from one, how many will flee?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30:17, cuando hay amenaza de uno, ¿cuántos huirán?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30:17, lorsqu’une seule personne menace, combien fuiront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אֶ֣לֶף אֶחָ֗ד מִפְּנֵי֙ גַּעֲרַ֣ת אֶחָ֔ד</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Mille fuiront à la menace d'un seul,</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Un millar huirá ante la amenaza de uno;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One thousand shall flee at the threat of one,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נִשְׁמַ֤ת יְהוָה֙ כְּנַ֣חַל גָּפְרִ֔ית</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souffle de l'Éternel l'enflamme, comme un torrent de soufre.</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soplo de Jehová, como torrente de azufre,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breath of the Lord, like a stream of brimstone,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31:5, who will defend Jerusalem like birds flying about?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31:5, ¿quién defenderá a Jerusalén como las aves que vuelan?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31:5, qui défendra Jérusalem comme des oiseaux qui volent tout autour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כֵּ֗ן יָגֵ֛ן יְהוָ֥ה צְבָא֖וֹת עַל־יְרֽוּשָׁלִָ֑ם</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Ainsi l'Éternel des armées étendra sa protection sur Jérusalem;</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amparará Jehová de los ejércitos a Jerusalén,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will the Lord of hosts defend Jerusalem.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30:19, what will you do no more?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30:19 ¿Qué no haréis más?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30:19, que ne ferez-vous plus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בָּכ֣וֹ לֹֽא־תִבְכֶּ֗ה</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ne pleureras plus!</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nunca más llorarás,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shall weep no more.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31:2, what character trait of the Lord is mentioned when describing that He will bring disaster against the house of evildoers?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31:2, ¿qué rasgo de carácter de Jehová se menciona cuando se describe que Él traerá mal contra la casa de los malignos?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31:2, quel trait de caractère du Seigneur est mentionné lorsqu’il décrit qu’il fera venir le désastre contre la maison des méchants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וְגַם־ה֤וּא חָכָם֙</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Lui aussi, cependant, il est sage,</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él también es sabio,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Yet He also is wise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30:32, what will be with the places where the staff of punishment passes?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30:32, ¿qué pasará con cada golpe de la vara justiciera que descargue Jehová sobre él?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30:32, qu’adviendra-t-il des lieux où passe le bâton de punition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בְּתֻפִּ֖ים וּבְכִנֹּר֑וֹת</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entendra les tambourins et les harpes;</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con panderos y con arpas;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will be with tambourines and harps;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30:28, why is the breath of the Lord like an overflowing stream which reaches up to the neeck?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30:28, ¿para qué el aliento de Jehová es cual torrente que inunda, y que llega hasta el cuello?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30:28, pourquoi le souffle du Seigneur est-il comme un torrent qui déborde et atteint jusqu’au cou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לַהֲנָפָ֥ה גוֹיִ֖ם בְּנָ֣פַת שָׁ֑וְא</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cribler les nations avec le crible de la destruction,</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zarandear a las naciones con criba de destrucción;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sift the nations with the sieve of futility;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31:8, what will some of the enemies of the Lord's people do and will not be devoured by the sword?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31:8, ¿qué harán algunos de los enemigos del pueblo de Jehová que no serán consumidos por la espada?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31:8, que feront certains ennemis du peuple du Seigneur pour ne pas être dévorés par l’épée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31:8, what will the young men of Assyria become who flee from the sword?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31:8, ¿en qué se convertirán los jóvenes de Asiria que escapan de la presencia de la espada?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31:8, que deviendront les jeunes hommes d’Assyrie qui fuient l’épée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לָמַ֥ס יִהְיֽוּ׃</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seront asservis.</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tributarios.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become forced labor.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32:2, a man will be a cover from what?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32:2, ¿contra qué será refugio el varón?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32:2, un homme sera une couverture contre quoi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וְסֵ֣תֶר זָ֑רֶם</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un refuge contre la tempête,</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como refugio contra la tormenta;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 cover from the tempest,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31:4, a lion is not afraid of the voice and noise of whom?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31:4, ¿las voces de quiénes no espantan al león?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31:4, un lion n’a pas peur de la voix et du bruit de qui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יִקָּרֵ֤א עָלָיו֙ מְלֹ֣א רֹעִ֔ים מִקּוֹלָם֙</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malgré tous les bergers rassemblés contre lui,</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lo espantan las voces de una cuadrilla de pastores que se reúne contra él,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a multitude of shepherds is summoned against him,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31:6, after being told the the Lord of hosts will deliver and preserve Jerusalem, what are God's people told to do?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31:6, después de que se le dijo que Jehová de los ejércitos liberaría y preservaría a Jerusalén, ¿qué se le dice al pueblo de Dios que haga?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31:6, après avoir appris que le Seigneur des armées délivrerait et préserverait Jérusalem, que doit faire le peuple de Dieu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שׁ֗וּבוּ</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Revenez à celui</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¡Volved a aquel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Return to Him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30:26, what is another way to describe the light of the sun when it will be sevenfold?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30:26, ¿cuál es otra manera de describir la luz del sol cuando será siete veces mayor?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30:26, quelle autre façon de décrire la lumière du soleil lorsqu’elle sera septuple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כְּא֖וֹר שִׁבְעַ֣ת הַיָּמִ֑ים</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la lumière de sept jours),</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la luz de siete días,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the light of seven days,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וְנָ֥ס לוֹ֙ מִפְּנֵי־חֶ֔רֶב</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s'enfuira devant le glaive,</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aun si escapa de la presencia de la espada,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he shall flee from the sword,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30:17, how many enemy people will it take for you to flee?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30:17, ¿cuántos enemigos se necesitan para que huyáis vosotros todos?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30:17, combien d’ennemis faudra-t-il pour que vous puissiez fuir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מִפְּנֵ֛י גַּעֲרַ֥ת חֲמִשָּׁ֖ה</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à la menace de cinq,</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ante la amenaza de cinco,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the threat of five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31:1, there will be woe to those who do things like go down to Egypt for help and rely on horses but who do not do what two things?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31:1, Ay de los que hacen cosas como descender a Egipto en busca de ayuda y confiar en los caballos, pero ¿qué dos cosas no hacen?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31:1, malheur à ceux qui font des choses comme descendre en Égypte pour demander de l'aide et compter sur les chevaux, mais qui ne font pas ces deux choses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שָׁעוּ֙ עַל־קְד֣וֹשׁ יִשְׂרָאֵ֔ל וְאֶת־יְהוָ֖ה לֹ֥א דָרָֽשׁוּ׃</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qui ne regardent pas vers le Saint d'Israël, Et ne recherchent pas l'Éternel!</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no miran al Santo de Israel ni buscan a Jehová!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who do not look to the Holy One of Israel, Nor seek the Lord!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30:27, what is full of indignation?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30:27, ¿qué está lleno de ira?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30:27, qu’est-ce qui est plein d’indignation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שְׂפָתָיו֙ מָ֣לְאוּ זַ֔עַם</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Ses lèvres sont pleines de fureur,</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labios, llenos de ira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lips are full of indignation,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30:29, when the breath of the Lord is like an overflowing stream to sift the nations, you shall have a song as in what situation?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30:29, ¿vuestros cánticos resonarán como en qué situación, cuando el aliento de Jehová sea cual torrente que inunda para zarandear a las naciones?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30:29, lorsque le souffle du Seigneur sera comme un torrent débordant pour tamiser les nations, vous aurez un chant comme dans quelle situation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לָכֶ֔ם כְּלֵ֖יל הִתְקַדֶּשׁ־חָ֑ג</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la nuit où l'on célèbre la fête,</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en la noche en que se celebra la Pascua,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in the night when a holy festival is kept,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30:20, who give you the bread of adversity and the water of affliction?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30:20 ¿Quién os da el pan de congoja y agua de angustia?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30:20, qui vous donne le pain dans l’adversité et l’eau dans l’affliction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וְנָתַ֨ן לָכֶ֧ם אֲדֹנָ֛י</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Seigneur vous donnera</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Aunque el Señor os dará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though the Lord gives you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31:5, while being like birds flying about, what 4 things will the Lord of hosts do for Jerusalem?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31:5, como las aves que vuelan, ¿qué 4 cosas hará Jehová de los ejércitos a Jerusalén?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31:5, tout en étant comme des oiseaux volant, quelles sont les 4 choses que le Seigneur des armées fera pour Jérusalem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30:29, when the breath of the Lord is like an overflowing stream to sift the nations, what words describe how you will feel that will be like when plays a flute?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30:29, ¿cómo os sentiréis como al tocar una flauta, cuando el aliento de Jehová sea cual torrente que inunda para zarandear a las naciones?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30:29, lorsque le souffle du Seigneur sera comme un torrent débordant pour tamiser les nations, quels mots décrivent ce que vous ressentirez lorsque vous jouerez de la flûte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וְשִׂמְחַ֣ת לֵבָ֗ב</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aurez le coeur joyeux</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tendréis alegría de corazón,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gladness of heart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30:22, what will you do with the covering of your images of silver, And the ornament of your molded images of gold?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30:22, ¿Cómo consideras la plata que recubre tus esculturas, y el oro que reviste tus imágenes fundidas?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30:22, Que considérerez-vous comme l’argent qui recouvre vos idoles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וְטִמֵּאתֶ֗ם</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tiendrez pour souillés l'argent qui recouvre vos idoles.</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Tendrás por impura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also defile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30:20, what will be different now since your teachers will not be moved into a corner any more?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30:20, ¿qué será diferente ahora que sus maestros nunca más te serán quitados?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30:20, qu’est-ce qui sera différent maintenant que vos enseignants ne seront plus mis au coin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וְהָי֥וּ עֵינֶ֖יךָ רֹא֥וֹת אֶת־מוֹרֶֽיךָ׃</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tes yeux verront ceux qui t'instruisent.</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tus ojos verán a tus maestros.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your eyes shall see your teachers.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30:29, when the breath of the Lord is like an overflowing stream to sift the nations, you will have gladness of heart as in what situation?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30:29, ¿en qué situación tendréis alegría de corazón, cuando el aliento de Jehová sea cual torrente que inunda para zarandear a las naciones?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30:29, lorsque le souffle du Seigneur sera comme un torrent débordant pour tamiser les nations, vous aurez le cœur joyeux comme dans quelle situation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כַּֽהוֹלֵךְ֙ בֶּֽחָלִ֔יל</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celui qui marche au son de la flûte,</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la del que al son de flauta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when one goes with a flute,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30:23, what will the bread of the increase of the earth be like?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30:23, ¿qué será como fruto de la tierra?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30:23, à quoi ressemblera le pain des revenus de la terre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דָשֵׁ֖ן וְשָׁמֵ֑ן</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savoureux et nourrissant;</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dará pan abundante y sustancioso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will be fat and plentiful.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גָּנ֥וֹן וְהִצִּ֖יל פָּסֹ֥חַ וְהִמְלִֽיט׃</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protégera et délivrera, Il épargnera et sauvera.</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amparando, librando, preservando y salvando.»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Defending, He will also deliver it; Passing over, He will preserve it."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30:24, what will the oxen and young donkeys eat?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30:24 ¿Qué comerán los bueyes y los asnos?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30:24, que mangeront les bœufs et les jeunes ânes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בְּלִ֥יל חָמִ֖יץ יֹאכֵ֑לוּ</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Mangeront un fourrage salé,</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comerán grano limpio,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eat cured fodder,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30:28, what shall the bridle in the jaws of the people cause?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30:28, ¿qué causará el freno en las quijadas de los pueblos?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30:28, que causera le frein dans les mâchoires du peuple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וְרֶ֣סֶן מַתְעֶ֔ה</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trompeur Entre les mâchoires des peuples.</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haciéndolos errar.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Causing them to err.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31:9, what related to the Lord is in Jerusalem?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31:9, ¿qué de Jehová hay en Jerusalén?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31:9, qu’est-ce qui est lié au Seigneur et qui se trouve à Jérusalem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וְתַנּ֥וּר ל֖וֹ בִּירוּשָׁלִָֽם׃ ס</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sa fournaise dans Jérusalem.</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horno en Jerusalén.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whose furnace is in Jerusalem.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30:26, in the day that the Lord binds up the bruises of His people, what will be like the light of the sun?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30:26, el día que Jehová vende la herida de su pueblo, ¿qué será como la luz del sol?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30:26, au jour où le Seigneur pansera les plaies de son peuple, qu’est-ce qui sera comme la lumière du soleil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אוֹר־הַלְּבָנָה֙ כְּא֣וֹר הַֽחַמָּ֔ה</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lumière de la lune sera comme la lumière du soleil,</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luz de la luna será como la luz del sol,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Moreover the light of the moon will be as the light of the sun,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30:17, when they flee from their enemies, what will their company be like?  Two analogies are provided. One is as a pole on the top of a mountain. What is the other analogy?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30:17, cuando huyan de sus enemigos, ¿cómo será su compañía? Se ofrecen dos analogías. Una es un mástil en la cumbre de un monte. ¿Cuál es la otra analogía?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30:17, lorsqu'ils fuiront leurs ennemis, à quoi ressemblera leur compagnie ? Deux analogies sont proposées. L'une est celle d'un poteau au sommet d'une montagne. Quelle est l'autre analogie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2025-10-28T23:30:23Z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