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should they throw away certain items. What two specific types of material are mentioned these items might be made of?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las personas regresan a Jehová, deben desechar ciertos objetos. ¿De qué dos tipos específicos de materiales se menciona que podrían estar hechos estos objetos?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reviennent au Seigneur, doivent-ils se débarrasser de certains objets ? De quels matériaux spécifiques ces objets pourraient-ils être faits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אֱלִילֵ֣י כַסְפּ֔וֹ וֶאֱלִילֵ֖י זְהָב֑וֹ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idoles d'argent et ses idoles d'or,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ídolos de plata y sus ídolos de oro,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idols of silver and his idols of gold—sin,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horses of the Egyptians are described as being one thing and not being another thing.  How are the horses described?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los caballos de los egipcios se describen como una cosa y no como otra. ¿Cómo se describen los caballos?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chevaux des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וְסוּסֵיהֶ֥ם בָּשָׂ֖ר וְלֹא־ר֑וּחַ</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chevaux sont chair et non esprit.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caballos, carne y no espíritu;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horses are flesh, and not spirit.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blessing is promised to all who do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¿se promete bendición a todos los que hacen qué?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la bénédiction est promise à tous ceux qui font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will be on every high mountain and on every high hill?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habrá sobre todo monte alto y sobre todo collado elevado?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Qu’y aura-t-il sur toute haute montagne et sur toute colline élevée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פְּלָגִ֖ים יִבְלֵי־מָ֑יִם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ruisseaux, des courants d'eau,</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ríos y corrientes de aguas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Rivers and streams of waters,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אַשְׁרֵ֖י כָּל־ח֥וֹכֵי לֽוֹ׃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tous ceux qui espèrent en lui!</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¡Bienaventurados todos los que confían en él!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all those who wait for Him.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2025-10-28T23:30:34Z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