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happen to the corrupt leaders of God's people when the overflowing scourge passes through?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pasará con los líderes corruptos del pueblo de Dios cuando pase el torrente del azote?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qu’arrivera-t-il aux dirigeants corrompus du peuple de Dieu lorsque le fléau débordant passera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וִהְיִ֥יתֶם ל֖וֹ לְמִרְמָֽס׃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par lui foulés aux pieds.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por él pisoteados.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you will be trampled down by it.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sentence indicates just how bad the news will be for the corrupt leaders of God's people?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¿qué frase indica cuán malas serán las noticias para los líderes corruptos del pueblo de Dios?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 phrase indique à quel point il sera terrible pour les dirigeants corrompus du peuple de Dieu d’entendre le jugement venir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רַק־זְוָעָ֖ה הָבִ֥ין שְׁמוּעָֽה׃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bruit seul donnera l'épouvante.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ciertamente un espanto el entender lo oído.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a terror just to understand the report."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from whom did Isaiah hear that a destruction is determined even upon the whole earth?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¿de quién oyó Isaías que habrá destrucción ya determinada sobre todo el país?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28:22, de qui Ésaïe a-t-il entendu dire qu’une destruction était déterminée sur toute la terre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כִּֽי־כָלָ֨ה וְנֶחֱרָצָ֜ה שָׁמַ֗עְתִּי מֵאֵ֨ת אֲדֹנָ֧י יְהוִ֛ה צְבָא֖וֹת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appris du Seigneur, de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oído del Señor, Jehová de los ejércitos.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have heard from the Lord God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swallowed up by what?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fueron trastornados el sacerdote y el profeta?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engloutis par quoi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נִבְלְע֣וּ מִן־הַיַּ֗יִן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absorbés par le vin,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trastornados por el vino;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swallowed up by wine,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will open its mouth beyond measure?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¿qué abrirá su boca sin medida?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qu’est-ce qui ouvrira sa bouche au-delà de toute mesure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הִרְחִ֤יבָה שְּׁאוֹל֙ נַפְשָׁ֔הּ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séjour de morts ouvre sa bouche,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ensanchó su interior el seol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Sheol has enlarged itself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what will the future be for those who call evil good and who call good evil?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¿cuál será el futuro de quienes llaman al mal bien y a quienes llaman al bien mal?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quel sera l’avenir de ceux qui appellent le mal bien et ceux qui appellent le bien mal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when will its boughs be broken off?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¿cuándo serán quebradas sus ramas?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quand ses branches seront-elles brisées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בִּיבֹ֤שׁ קְצִירָהּ֙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rameaux sèchent,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sus ramas se sequen,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its boughs are withered,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what and by the spirit of burning?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qué y con el espíritu de devastación?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quoi et par l’esprit de feu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בְּר֥וּחַ מִשְׁפָּ֖ט</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souffle de la justice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espíritu de juicio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spirit of judgment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when the Lord was looking for righteousness what did he find?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cuando el Señor buscaba justicia, ¿qué encontró?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lorsque le Seigneur cherchait la justice, qu’a-t-il trouvé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צְעָקָֽה׃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des cris de détresse!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hubo clamor.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behold, a cry for help.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2025-10-28T23:36:27Z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