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in addition to the outcasts in the land of Egypt, what group of people will worship the Lord in the holy mount at Jerusalem?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además de los que habían sido desterrados a Egipto, ¿qué grupo de personas adorará Jehová en el monte santo en Jerusalén?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en plus des exilés du pays d’Égypte, quel groupe de personnes adorera le Seigneur sur la montagne sainte de Jérusalem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וְשַׂמְתִּ֤י מִשְׁפָּט֙</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ferai de la droiture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Ajustaré el juicio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will make justice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evil people take away justice from whom?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¿a quién le quitan la justicia los malvados?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à qui les méchants enlèvent-ils la justice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וְצִדְקַ֥ת צַדִּיקִ֖ים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innocents leurs droits!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derecho!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righteous man!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what do evil people do for a bribe?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¿qué hacen los malvados a cambio de un soborno?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que font les méchants pour obtenir un pot-de-vin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מַצְדִּיקֵ֥י רָשָׁ֖ע</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justifient le coupable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declaran justo al culpable,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justify the wicked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28:24, two similar questions are asked. What question is asked in addition to "Does the plowman keep plowing all day to sow?"?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28:24, se plantean dos preguntas similares. ¿Qué pregunta se plantea además de: "El que ara para sembrar, ¿arará todo el día?"?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28:24, deux questions similaires sont posées. Laquelle est posée en plus de « Celui qui laboure pour semer laboure-t-il toujours? »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יְפַתַּ֥ח וִֽישַׂדֵּ֖ד אַדְמָתֽוֹ׃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Ouvre-t-il et brise-t-il toujours son terrain?</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¿Sólo romperá y quebrará los terrones de la tierra?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Does he keep turning his soil and breaking the clods?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if the goals of those who oppose the Lord are fulfilled, where will people be able to dwell alone?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si se cumplen los propósitos de quienes se oponen al Señor, ¿dónde podrán morar las personas solas?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si les objectifs de ceux qui s’opposent au Seigneur se réalisent, où les gens pourront-ils demeurer seuls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יַקְרִ֑יבוּ עַ֚ד אֶ֣פֶס מָק֔וֹם</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n'y ait plus d'espace,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ocuparlo todo!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Till there is no place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28:10, what 6 phrases describe a method of teaching God uses?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28:10, ¿cuáles son 6 frases que describen un método de enseñanza que utiliza Dios?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28:10, quelles sont les 6 expressions qui décrivent une méthode d’enseignement utilisée par Dieu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 הָאֹֽבְדִים֙ בְּאֶ֣רֶץ אַשּׁ֔וּר</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alors reviendront ceux qui étaient exilés au pays d'Assyrie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vendrán los que habían sido esparcidos en la tierra de Asiria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come, who are about to perish in the land of Assyria,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צַ֤ו לָצָו֙ צַ֣ו לָצָ֔ו קַ֥ו לָקָ֖ו קַ֣ו לָקָ֑ו זְעֵ֥יר שָׁ֖ם זְעֵ֥יר שָֽׁם׃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précepte sur précepte, précepte sur précepte, Règle sur règle, règle sur règle, Un peu ici, un peu là. -</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mandamiento tras mandamiento, mandato sobre mandato, renglón tras renglón, línea tras línea, un poquito aquí, un poquito allá,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precept must be upon precept, precept upon precept, Line upon line, line upon line, Here a little, there a little."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who will be for a crown of glory and a diadem of beauty to the remnant?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¿quién será por corona de gloria y diadema de hermosura para el resto de su pueblo?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qui sera une couronne de gloire et un diadème de beauté pour le reste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יְהוָ֣ה צְבָא֔וֹת</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sera</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será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will be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question is asked about the message?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¿qué pregunta se hace acerca de la doctrina?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question est posée à propos des leçons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וְאֶת־מִ֖י יָבִ֣ין שְׁמוּעָ֑ה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qui veut-on donner des leçons?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¿a quién se hará entender la doctrina?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whom will he make to understand the message?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28:25, what does the plowman do before he sows the black cumin?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28:25, ¿qué hace el labrador antes de esparcir el eneldo?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28:25, que fait le laboureur avant de semer la nielle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 אִם־שִׁוָּ֣ה פָנֶ֔יהָ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N'est-ce pas après en avoir aplani la surface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ya ha preparado su superficie,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has leveled its surface,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through what have they erred?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¿por qué erraron estos?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par quoi ont-ils erré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וְגַם־אֵ֙לֶּה֙ בַּיַּ֣יִן</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eux aussi, ils chancellent dans le vin,</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también estos erraron por el vino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also have erred through wine,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who will do what when the withered boughs are broken off?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¿quién hará qué cuando las ramas se sequen y sean quebradas?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qui fera quoi lorsque les branches desséchées seront brisées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28:19, what two statements explain that the disasters will take the corrupt leaders on nearly a daily basis?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28:19, ¿cuáles son las dos afirmaciones que explican que los desastres afectarán a los líderes corruptos casi a diario?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28:19, quelles sont les deux déclarations qui expliquent que les désastres frapperont les dirigeants corrompus presque quotidiennement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נָשִׁ֕ים בָּא֖וֹת מְאִיר֣וֹת</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femmes viennent, pour les brûler.</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vendrán mujeres a encenderlas.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women come and set them on fire.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 in addition to the men of Judah, who is asked to judge between the vineyard and its owner?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 además de los hombres de Judá, ¿a quién se le pide que juzgue entre la viña y su dueño?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 en plus des hommes de Juda, à qui est-il demandé de juger entre la vigne et son propriétaire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יוֹשֵׁ֥ב יְרוּשָׁלִַ֖ם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donc, habitants de Jérusalem</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pues, vecinos de Jerusalén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now, O inhabitants of Jerusalem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5:22, what sentence is similar to saying woe to men mighty at drinking wine?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5:22, ¿qué expresión es similar a "¡Ay de los que son valiente para beber vino"?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5:22, quelle phrase est similaire à celle qui dit « Malheur à ceux qui ont de la bravoure pour boire du vin,  »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וְאַנְשֵׁי־חַ֖יִל לִמְסֹ֥ךְ שֵׁכָֽר׃</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vaillance pour mêler des liqueurs fortes;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hombres fuertes para mezclar bebidas;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men valiant for mixing intoxicating drink,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28:24, two similar questions are asked. What question is asked in addition to "Does he keep turning his soil and breaking the clods?"?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28:24, se plantean dos preguntas similares. ¿Qué pregunta se plantea además de: "¿Sólo romperá y quebrará los terrones de la tierra?"?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28:24, deux questions similaires sont posées. Laquelle est posée en plus de « Ouvre-t-il et brise-t-il toujours son terrain? »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הֲכֹ֣ל הַיּ֔וֹם יַחֲרֹ֥שׁ הַחֹרֵ֖שׁ לִזְרֹ֑עַ</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laboure pour semer laboure-t-il toujours?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ara para sembrar, ¿arará todo el día?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Does the plowman keep plowing all day to sow?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when the nations come against the Lord's people who have become wicked, there will be no one among the nations attacking who will be weary or stumble among them.  What other 2 things with similar meanings will they not do?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cuando las naciones ataquen al pueblo del Señor, que se ha vuelto malvado, no habrá nadie entre las naciones que ataque que se canse o tropiece. ¿Qué otras dos cosas con significados similares no harán?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lorsque les nations s'attaqueront au peuple du Seigneur devenu méchant, aucun d'entre eux ne sera las ou ne trébuchera. Quelles autres choses au sens similaire ne feront-ils pas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יָנ֖וּם וְלֹ֣א יִישָׁ֑ן</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Personne ne sommeille, ni ne dort;</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ninguno se dormirá ni dormitará;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one will slumber or sleep;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28:12, what did the people do with the message to rest and be refreshed?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28:12, ¿qué hizo el pueblo con el mensaje para reposo y tener alivio?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28:12, qu’ont fait les gens avec le message pour se reposer et se rafraîchir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כִּֽי־בַבֹּ֧קֶר בַּבֹּ֛קֶר יַעֲבֹ֖ר בַּיּ֣וֹם וּבַלָּ֑יְלָה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passera tous les matins, le jour et la nuit,</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mañana en mañana pasará, de día y de noche;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morning by morning it will pass over, And by day and by night;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אָב֖וּא שְׁמֽוֹעַ׃</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ils n'ont point voulu écouter.</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no quisieron escuchar.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they would not hear.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the Lord of Hosts will be for strength to whom?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¿Jehová de los ejércitos dará fuerzas a quién?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le Seigneur des armées sera la force de qui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מְשִׁיבֵ֥י מִלְחָמָ֖ה שָֽׁעְרָה׃ ס</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ceux qui repoussent l'ennemi jusqu'à ses portes.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rechazan el asalto a la puerta.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those who turn back the battle at the gate.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their glory and their multitude and their pomp, and he who is jubilant shall do what?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su gloria y su multitud y su pompa, y el que se jubila, ¿qué hará?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leur gloire et leur multitude et leur pompe, et celui qui jubile fera quoi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וְיָרַ֨ד</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descendent</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allá descenderá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descend into it.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to protect from storm and rain, what will exist in addition to a place of refuge?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para protegerse de la tempestad y el aguacero, ¿qué existirá además de un refugio?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pour se protéger de la tempête et de la pluie, qu’est-ce qui existera en plus d’un lieu de refuge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וּלְמִסְתּ֔וֹר</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d'asile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escondedero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a shelter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when the nations come against the Lord's people who have become wicked, there will be no one among the nations attacking who will be something or who will do something else or will slumber or sleep.  What are these 2 things?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cuando las naciones ataquen al pueblo del Señor, que se ha vuelto malvado, no habrá entre las naciones que ataquen a nadie que sea algo, que haga algo diferente, que se duerma o se duerma. ¿Cuáles son estas dos cosas?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lorsque les nations s'attaqueront au peuple du Seigneur devenu méchant, il n'y aura personne parmi les nations qui attaquera, qui fera quelque chose, qui fera autre chose, qui sommeillera ou dormira. Quelles sont ces deux choses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אֵין־עָיֵ֤ף וְאֵין־כּוֹשֵׁל֙ בּ֔וֹ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n'est fatigué, nul ne chancelle de lassitude,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habrá entre ellos nadie cansado, ni quien tropiece;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one will be weary or stumble among them,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5:9, who said that many houses shall be desolate?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5:9, ¿quién dijo que muchas casas quedarían desoladas?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5:9, qui a dit que beaucoup de maisons seraient désolées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what words describe how quickly the first summer fruit is cconsumed?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¿qué palabras muestran la rapidez con que se consume la fruta temprana?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quels mots décrivent la rapidité avec laquelle le premier fruit d’été est consommé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בְּאָזְנָ֖י יְהוָ֣ה צְבָא֑וֹת</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ce que m'a révélé l'Éternel des armées: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 Jehová de los ejércitos ha llegado a mis oídos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my hearing the Lord of hosts said,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28:28, what must be done to get bread flour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28:28, ¿qué se trilla?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28:28, que fait-on au blé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יוּדָ֔ק</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bat</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trilla;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must be ground;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28:23, what clause means about the same thing as saying "Give ear and hear my voice"?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28:23, ¿qué cláusula significa aproximadamente lo mismo que decir “Estad atentos y oíd mi voz”?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28:23, quelle clause signifie à peu près la même chose que de dire « Prêtez l'oreille, et écoutez ma voix! »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הַקְשִׁ֥יבוּ וְשִׁמְע֖וּ אִמְרָתִֽי׃</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attentifs, et écoutez ma parole!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atended y oíd mi dicho: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Listen and hear my speech.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when the Lord looked for justice what did he find?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cuando el Señor buscó justicia, ¿qué encontró?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lorsque le Seigneur a cherché la justice, qu’a-t-il trouvé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מִשְׂפָּ֔ח</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du sang versé!</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hubo vileza;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behold, oppression;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much will planting 1 homer of seed produce when the Lord makes waste his vineyard? (Ezek 45:10 says 1 ephah = 10 homers. In contrast, in Mat 13:8 Jesus said 1 seed could produce 30 to 100 times as much as was planted.)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¿cuánto producirá sembrar un homer de semilla cuando el Señor desperdicie su viña? (Ezequiel 45:10 dice que un efa equivale a 10 homers. En contraste, en Mateo 13:8 Jesús dijo que una semilla podía producir de 30 a 100 veces más de lo sembrado).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5:10, combien produira la plantation d'un homer de semence lorsque le Seigneur dévastera sa vigne ? (Ézéchiel 45:10 dit 1 épha = 10 homers. En revanche, dans Matthieu 13:8, Jésus dit qu'une semence pourrait produire 30 à 100 fois plus que ce qui a été planté.)</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יַעֲשֶׂ֥ה אֵיפָֽה׃ פ</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produira qu'un épha.</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producirá un efa.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yield one ephah."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the Lord of Hosts will be a spirit of justice to whom?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¿para quién será espíritu de justicia Jehová de los ejércitos?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le Seigneur des armées sera un esprit de justice pour qui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אוֹתָ֔הּ בְּעוֹדָ֥הּ בְּכַפּ֖וֹ יִבְלָעֶֽנָּה׃ ס</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à peine dans la main, est aussitôt avalée.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 traga tan luego como la tiene a la mano.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eats it up while it is still in his hand.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לַיּוֹשֵׁב֙ עַל־הַמִּשְׁפָּ֔ט</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celui qui est assis au siège de la justice,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que se sienta a juzgar,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him who sits in judgment,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the Lord will rise up as he did at what place?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¿como en qué lugar se levantará Jehová?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à quel endroit le Seigneur se lèvera-t-il comme il l’a fait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כְהַר־פְּרָצִים֙ יָק֣וּם יְהוָ֔ה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se lèvera comme à la montagne de Peratsim,</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se levantará como en el monte Perazim,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will rise up as at Mount Perazim,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In the song about the vineyard and its owner, what is the symbol for the men of Judah?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en el cántico sobre la viña y su dueño, ¿cuál es el símbolo de los hombres de Judá?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dans le chant sur la vigne et son propriétaire, quel est le symbole des hommes de Juda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נְטַ֖ע שַׁעֲשׁוּעָ֑יו</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le plant qu'il chérissait.</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planta deliciosa suya.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His pleasant plant.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when the nations carry away the previously faithful people like a lion, they will roar like what inanimate thing?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cuando las naciones se lleven como león al pueblo que antes era fiel, rugirán como ¿qué cosa inanimada?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lorsque les nations emporteront le peuple jusque-là fidèle comme un lion, elles rugiront comme quelle chose inanimée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כְּנַהֲמַת־יָ֑ם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celui d'une tempête sur mer;</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bramido del mar;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roaring of the sea.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happen to the hiding place?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pasará con el escondrijo?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qu’arrivera-t-il à la cachette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וְסֵ֥תֶר מַ֖יִם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eaux inonderont</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aguas inundarán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waters will overflow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what two things will the Lord of hosts be to the remnant of His people?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¿cuáles son las dos cosas que Jehová de los ejércitos será para el resto de su pueblo?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quelles seront les deux choses que le Seigneur des armées sera pour le reste de son peuple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5:15, what phrase means about the same thing as saying that each man shall be humbled?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5:15, ¿qué frase significa aproximadamente lo mismo que decir que todo hombre será humillado?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5:15, quelle expression signifie à peu près la même chose que dire que chaque homme sera humilié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לַעֲטֶ֣רֶת צְבִ֔י וְלִצְפִירַ֖ת תִּפְאָרָ֑ה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couronne éclatante et une parure magnifique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corona de gloria y diadema de hermosura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crown of glory and a diadem of beauty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what has happened because my people do not regard the work of the Lord and have no knowledge?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¿qué ha sucedido porque mi pueblo no mira la obra del Señor y no tiene conocimiento?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5:13, qu’est-il arrivé parce que mon peuple ne considère pas l’œuvre du Seigneur?</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גָּלָ֥ה עַמִּ֖י</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mon peuple sera soudain emmené captif;</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 pueblo es llevado cautivo,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people have gone into captivity,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what two things fill all tables?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¿con qué dos cosas está llena la mesa?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quelles sont les deux choses qui remplissent toutes les tables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מָלְא֖וּ קִ֣יא צֹאָ֑ה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pleines de vomissements, d'ordures;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llena de vómito y suciedad,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full of vomit and filth;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5:17, when the Lord of hosts shall be exalted in judgment, what will happen in their pasture?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5:17, cuando el Señor de los ejércitos sea exaltado en juicio, ¿qué sucederá según su costumbre?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5:17, lorsque le Seigneur des armées sera exalté en jugement, qu’arrivera-t-il dans leur pâturage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וְרָע֥וּ כְבָשִׂ֖ים כְּדָבְרָ֑ם</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brebis paîtront comme sur leur pâturage,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corderos serán apacentados según su costumbre,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lambs shall feed in their pasture,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when the Lord stretched out His hand against His people and struck them, what was left in the streets?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cuando el Señor extendió su mano contra su pueblo y lo hirió, ¿qué quedó en las calles?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lorsque le Seigneur étendit sa main sur son peuple et le frappa, que resta-t-il dans les rues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נִבְלָתָ֛ם כַּסּוּחָ֖ה בְּקֶ֣רֶב חוּצ֑וֹת</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cadavres sont comme des balayures au milieu des rues.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cadáveres fueron arrojados en medio de las calles.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carcasses were as refuse in the midst of the streets.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how much of the tables are clean?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¿cuánto de la mesa está limpia?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quelle partie de la table n'est pas pleine de vomissements et d'ordures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וַיִּשַּׁ֥ח אָדָ֖ם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petits seront abattus,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hombre será humillado,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People shall be brought down,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n'y a plus de place. -</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no quedar lugar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place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waters overflow?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inundarán las aguas?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de quoi les eaux déborderont-elles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יִשְׁטֹֽפוּ׃</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l'abri du mensonge.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escondrijo.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hiding place.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happen to the vineyard without its wall?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pasará con la viña sin su muro?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qu’arrivera-t-il à la vigne sans son mur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לְמִרְמָֽס׃</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qu'elle soit foulée aux pieds.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pisoteada.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trampled down.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three ways is the future of the fortified city is described?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¿de tres maneras se describe el futuro de la ciudad fortificada?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de quelles trois manières l’avenir de la ville fortifiée est-il décrit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בָּדָ֔ד נָוֶ֕ה מְשֻׁלָּ֥ח וְנֶעֱזָ֖ב כַּמִּדְבָּ֑ר</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solitaire, C'est une demeure délaissée et abandonnée comme le désert;</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desolada, la ciudad habitada será abandonada y dejada como un desierto;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desolate, The habitation forsaken and left like a wilderness;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a song is sung about a vineyard and whom?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¿quién es el protagonista de la canción sobre la viña?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5:1, un chant est chanté à propos d’une vigne et de qui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שִׁירַ֥ת דּוֹדִ֖י</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cantique de mon bien-aimé</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cantar de mi amado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song of my Beloved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why have my people gone into captivity?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¿por qué ha ido mi pueblo al cautiverio?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N/A</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what future is proclaimed to those who join house to house and add field to field?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¿qué futuro se proclama a quienes unen casa con casa y añaden campo con campo?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5:8, quel avenir est annoncé à ceux qui unissent maison à maison et champ à champ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מִבְּלִי־דָ֑עַת</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no tiene conocimiento,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have no knowledge;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what are full of vomit and filth?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¿qué está llena de vómito y suciedad?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qu’est-ce qui est plein de vomi et d’ordures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כָּל־שֻׁלְחָנ֔וֹת</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tables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 mesa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tables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28:14, what does the Lord command the scornfull men?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28:14, ¿qué manda Jehová a señores burladores?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28:14, que commande le Seigneur aux hommes moqueurs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שִׁמְע֥וּ דְבַר־יְהוָ֖ה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 donc la parole de l'Éternel,</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la palabra de Jehová.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hear the word of the Lord,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28:20, what is too narrow?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28:20, ¿qué es demasiado estrecho?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28:20, qu’est-ce qui est trop étroit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וְהַמַּסֵּכָ֥ה צָ֖רָה כְּהִתְכַּנֵּֽס׃</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couverture trop étroite pour s'en envelopper.</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manta estrecha para poder envolverse.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covering so narrow that one cannot wrap himself in it.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when the great trumpet will be blown, what will the the people do who come to Jerusalem from Assyria and Egypt?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cuando se toque con gran trompeta, ¿qué harán los que vendrán de Asiria y Egipto a Jerusalén?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lorsque la grande trompette sonnera, que feront les gens qui viendront à Jérusalem d’Assyrie et d’Égypte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וְהִשְׁתַּחֲו֧וּ לַיהוָ֛ה בְּהַ֥ר הַקֹּ֖דֶשׁ בִּירוּשָׁלִָֽם׃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 prosterneront devant l'Éternel, Sur la montagne sainte, à Jérusalem.</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adorarán a Jehová en el monte santo, en Jerusalén.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worship the Lord in the holy mount at Jerusalem.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28:23, what clause means about the same thing as saying "Listen and hear my speech"?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28:23, ¿qué cláusula significa aproximadamente lo mismo que decir "atended y oíd mi dicho"?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28:23, quelle clause signifie à peu près la même chose que de dire « Soyez attentifs, et écoutez ma parole! »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הַאֲזִ֥ינוּ וְשִׁמְע֖וּ קוֹלִ֑י</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et écoutez ma voix!</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Estad atentos y oíd mi voz;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and hear my voice,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what will be above every dwelling place of Mound Zion by day?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¿qué estará sobre cada morada del Montículo de Sión durante el día?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qu’y aura-t-il au-dessus de chaque habitation de la montagne de Sion pendant le jour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עָנָ֤ן׀ יוֹמָם֙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nuée fumante pendant le jour,</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nube y oscuridad de día,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cloud and smoke by day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clause means about the same as saying those just weaned from milk?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¿cuál es el segundo de las dos preguntas que indican cuán jóvenes deben ser los estudiantes para que el sacerdote y el profeta puedan enseñarles?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clause signifie à peu près la même chose que de dire ceux qui viennent d’être sevrés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עַתִּיקֵ֖י מִשָּׁדָֽיִם׃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viennent de quitter la mamelle?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recién destetados?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just drawn from the breasts?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28:12, what two messages does God have to help the weary?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28:12, ¿cuáles son los dos mensajes que tiene Dios para ayudar a los cansados?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28:12, quels sont les deux messages que Dieu a pour aider les fatigués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אָמַ֣ר אֲלֵיהֶ֗ם זֹ֤את הַמְּנוּחָה֙ הָנִ֣יחוּ לֶֽעָיֵ֔ף וְזֹ֖את הַמַּרְגֵּעָ֑ה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lui disait: Voici le repos, Laissez reposer celui qui est fatigué; Voici le lieu du repos!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ellos dijo: «Éste es el reposo; dad reposo al cansado. Éste es el alivio»,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whom He said, "This is the rest with which You may cause the weary to rest," And, "This is the refreshing";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4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big will a vineyard need to be to yield one bath of juice when the Lord makes waste his vineyard? (1 bath was probably about half of a 5 gallon bucket according to "Determining the Capacities of the Hin, Omer, and Ephah" by Shelley Helzerman Houser. In contrast, https://www.napavalleyprivatelabelwine.com/assets/client/files/napa-grape-growing-chart.pdf states that a 1 acre vineyard can be expect to produce 600 gallons.)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5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¿qué tan grande debe ser una viña para producir un bato de jugo cuando el Señor la desperdicia? (Un bato equivalía probablemente a la mitad de un cubo de 5 galones, según "Determinación de las capacidades del hin, el ómer y el efa" de Shelley Helzerman Houser. En contraste, https://www.napavalleyprivatelabelwine.com/assets/client/files/napa-grape-growing-chart.pdf indica que un viñedo de 1 acre puede producir 600 galones).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4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5:10, quelle doit être la taille d'une vigne pour produire un bath de jus lorsque le Seigneur la dévastera ? (Un bath correspond probablement à la moitié d'un seau de 19 litres, selon « Détermination des capacités du hin, de l'omer et de l'épha » de Shelley Helzerman Houser. En revanche, https://www.napavalleyprivatelabelwine.com/assets/client/files/napa-grape-growing-chart.pdf indique qu'un vignoble d'un acre peut produire 2 700 litres.)</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עֲשֶׂ֙רֶת֙ צִמְדֵּי־כֶ֔רֶם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dix arpents de vigne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diez yugadas de viña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ten acres of vineyard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to whom will the Lord of hosts be a crown of glory and a diadem of beauty?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¿para quién será Jehová de los ejércitos por corona de gloria y diadema de hermosura?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à qui l’Éternel des armées sera-t-il une couronne de gloire et un diadème de beauté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לִשְׁאָ֖ר עַמּֽוֹ׃</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 reste de son peuple,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resto de su pueblo.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remnant of His people,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5:24, why will some people be destroyed like fire devouring the stubble? Provide both similar reasons. (Notice this is similar to the "commandments of God" and the "testimony of Jesus" Rev 12:17)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5:24, ¿por qué algunas personas serán destruidas como el fuego que consume la hojarasca? Proporcione ambas razones similares. (Note que esto es similar a los “mandamientos de Dios” y al “testimonio de Jesús” Apocalipsis 12:17)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5:24, pourquoi certains seront-ils détruits comme le feu dévore le chaume ? Donnez deux raisons similaires. (Remarquez que cela est similaire aux « commandements de Dieu » et au « témoignage de Jésus » Apoc 12:17)</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מָאֲס֗וּ אֵ֚ת תּוֹרַת֙ יְהוָ֣ה צְבָא֔וֹת וְאֵ֛ת אִמְרַ֥ת קְדֽוֹשׁ־יִשְׂרָאֵ֖ל נִאֵֽצוּ׃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ont dédaigné la loi de l'Éternel des armées, Et ils ont méprisé la parole du Saint d'Israël.</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desecharon la ley de Jehová de los ejércitos y abominaron la palabra del Santo de Israel.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have rejected the law of the Lord of hosts, And despised the word of the Holy One of Israel.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what will the glorious beauty of Ephraim become?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¿en qué se convertirá la hermosura de la gloria de Efraín?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que deviendra la beauté glorieuse d’Éphraïm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צִיצַ֤ת נֹבֵל֙ צְבִ֣י תִפְאַרְתּ֔וֹ</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fleur fanée, qui fait l'éclat de sa parure,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flor caduca de la hermosura de su gloria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glorious beauty is a fading flower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5:9, what did Isaiah hear the Lord say would be desolate?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5:9, ¿qué escuchó Isaías que el Señor dijo que quedaría asolado?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5:9, qu’est-ce que le Seigneur a dit à Ésaïe qui serait désolé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"His unusual act"?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“su extraño trabajo”?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en parallèle avec « son travail inouï. »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 מַעֲשֵׂ֔הוּ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oeuvre étrange,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extraña obra,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awesome work,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5:26, what two words describe how the nations will come against the Lord's people?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5:26, ¿cuáles son las dos palabras que describen cómo las naciones vendrán contra el pueblo del Señor?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5:26, quels sont les deux mots qui décrivent comment les nations s’attaqueront au peuple du Seigneur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מְהֵרָ֖ה קַ֥ל יָבֽוֹא׃</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arrive avec promptitude et légèreté.</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que vendrá pronto, a toda prisa.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they shall come with speed, swiftly.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"His awesome work"?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“su extraña obra”?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en parallèle avec « son oeuvre étrange »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נָכְרִיָּ֖ה עֲבֹדָתֽוֹ׃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travail inouï.</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extraño trabajo.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unusual act.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what will be over all the glory?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¿cómo será la gloria del Señor sobre todo?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qu’y aura-t-il au-dessus de toute la gloire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חֻפָּֽה׃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mis à couvert.</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dosel;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covering.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question is asked about knowledge?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¿qué pregunta se hace acerca de instruir?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question est posée à propos de la sagesse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אֶת־מִי֙ יוֹרֶ֣ה דֵעָ֔ה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qui veut-on enseigner la sagesse?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quién se habrá de instruir?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will he teach knowledge?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בָּתִּ֤ים רַבִּים֙ לְשַׁמָּ֣ה יִֽהְי֔וּ</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Certainement, ces maisons nombreuses seront dévastées,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las muchas casas han de quedar asoladas,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"Truly, many houses shall be desolate,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28:11, what will God do with stammering lips and another tongue?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28:11, ¿qué hará Dios en lengua de tartamudos, en lenguaje extraño?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28:11, que fera Dieu avec des lèvres balbutiantes et une autre langue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יְדַבֵּ֖ר אֶל־הָעָ֥ם הַזֶּֽה׃</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l'Éternel parlera à ce peuple.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hablará a este pueblo.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speak to this people,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did my well-beloved expect from his vineyard?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esperaba mi amado de su viña?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qu’attendait mon bien-aimé de sa vigne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וַיְקַ֛ו לַעֲשׂ֥וֹת עֲנָבִ֖ים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il espéra qu'elle produirait de bons raisins,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esperaba que diera uvas buenas,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He expected it to bring forth good grapes,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28:13, what three sets of repetitious words describe how carefully the word of the Lord was revealed to them?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28:13, ¿cuáles son los tres conjuntos de palabras repetitivas que describen con qué cuidado se les revelará la palabra de Jehová?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28:13, quels sont les trois groupes de mots répétitifs qui décrivent avec quelle précision la parole du Seigneur leur a été révélée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דְּבַר־יְהוָ֗ה צַ֣ו לָצָ֞ו צַ֤ו לָצָו֙ קַ֤ו לָקָו֙ קַ֣ו לָקָ֔ו זְעֵ֥יר שָׁ֖ם זְעֵ֣יר שָׁ֑ם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Précepte sur précepte, précepte sur précepte, Règle sur règle, règle sur règle, Un peu ici, un peu là,</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mandamiento tras mandamiento, mandato tras mandato, renglón tras renglón, línea tras línea, un poquito aquí, un poquito allá;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"Precept upon precept, precept upon precept, Line upon line, line upon line, Here a little, there a little,"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much seed will need to be planted to get one ephah of harvest when the Lord makes waste his vineyard? (Ezek 45:10 says 1 ephah = 10 homers. In contrast, in Mat 13:8 Jesus said 1 seed could produce 30 to 100 times as much as was planted.)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¿cuánta semilla se necesitará sembrar para obtener un efa de cosecha cuando el Señor desperdicie su viña? (Ezequiel 45:10 dice que un efa equivale a 10 homers. En contraste, en Mateo 13:8 Jesús dijo que una semilla podía producir de 30 a 100 veces más de lo sembrado).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5:10, quelle quantité de semence faudra-t-il semer pour obtenir un épha de récolte lorsque le Seigneur dévastera sa vigne ? (Ézéchiel 45:10 dit qu'un épha = 10 homers. En revanche, dans Matthieu 13:8, Jésus dit qu'une semence pourrait produire 30 à 100 fois plus que ce qui a été semé.)</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וְזֶ֥רַע חֹ֖מֶר</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homer de semence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homer de semilla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homer of seed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in the day that the nations will roar against the previously faithful people, will will be seen if one looks to the land?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en el día en que las naciones rugirán contra el pueblo que anteriormente era fiel, ¿qué se verá si uno mira hacia la tierra?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au jour où les nations rugiront contre le peuple jusque-là fidèle, que verra-t-on si l'on regarde vers le pays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וְהִנֵּה־חֹ֔שֶׁךְ צַ֣ר</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verra que ténèbres, Avec des alternatives d'angoisse et d'espérance;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tinieblas de tribulación,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darkness and sorrow;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what was the Lord looking for when he found a cry for help?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¿qué buscaba el Señor cuando encontró clamor?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que recherchait le Seigneur lorsqu’il entendait un appel à l’aide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who says he will lay a foundation stone in Zion?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¿quién dice: 'He aquí que yo he puesto en Sión por fundamento una piedra'?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qui dit qu’il posera une pierre fondamentale à Sion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 אָמַר֙ אֲדֹנָ֣י יְהוִ֔ה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ainsi parle le Seigneur, l'Éternel:</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Jehová, el Señor, dice así: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God: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done to black cummin?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se hace con el eneldo?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 fait-on à la nielle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בַמַּטֶּ֛ה יֵחָ֥בֶט קֶ֖צַח</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on bat la nielle avec le bâton,</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con un palo se sacude el eneldo,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black cummin is beaten out with a stick,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justice to be?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¿a qué ajustará Jehová el juicio?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quelle sera la justice selon le Seigneur Dieu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règle,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cordel,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measuring line,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how broad will the distruction be that Isaiah heared about from the Lord God of hosts?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¿qué tan grande será la destrucción que Isaías oyó de parte de Jehová de los ejércitos?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28:22, quelle sera l’ampleur de la destruction dont Ésaïe a entendu parler de la part du Seigneur, le Dieu des armées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עַל־כָּל־הָאָֽרֶץ׃</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destruction de tout le pays est résolue;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destrucción ya determinada sobre todo el país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destruction determined even upon the whole earth.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28:3, what will happen to the crown of pride, the drunkards of Ephraim?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28:3, ¿qué pasará con la corona de soberbia de los ebrios de Efraín?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28:3, qu’arrivera-t-il à la couronne d’orgueil, aux ivrognes d’Éphraïm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בְּרַגְלַ֖יִם תֵּֽרָמַ֑סְנָה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sera foulée aux pieds,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los pies será pisoteada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trampled underfoot;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לִצְדָקָ֖ה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justice,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justicia,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righteousness,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since the vineyard of the Lord has brought forth wild grapes, how wide will Sheol enlarge itself?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puesto que la viña del Señor ha producido uvas silvestres, ¿hasta qué punto se ensanchará el Seol?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puisque la vigne du Seigneur a produit des raisins sauvages, jusqu’où s’étendra le séjour des morts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וּפָעֲרָ֥ה פִ֖יהָ לִבְלִי־חֹ֑ק</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Élargit sa gueule outre mesure;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sin medida extendió su boca;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opened its mouth beyond measure;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5:16, what sentence has nearly the same meaning as saying that God who is holy shall be hallowed in righteousness?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5:16, ¿qué frase tiene casi el mismo significado que decir que Dios, que es santo, será santificado en justicia?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5:16, quelle phrase a presque le même sens que de dire que Dieu qui est saint sera sanctifié dans la justice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וַיִּגְבַּ֛ה יְהוָ֥ה צְבָא֖וֹת בַּמִּשְׁפָּ֑ט</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sera élevé par le jugement,</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Jehová de los ejércitos será exaltado en juicio;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Lord of hosts shall be exalted in judgment,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evil people justify the wicked for what?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¿los malvados justifican a los malvados por qué?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les méchants justifient les méchants pour quoi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עֵ֣קֶב שֹׁ֑חַד</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un présent,</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por soborno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bribe,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two things has the Lord done with his hand against His people because of their wickedness?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¿cuáles son las dos cosas que el Señor ha hecho con su mano contra su pueblo a causa de su maldad?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quelles sont les deux choses que le Seigneur a faites avec sa main contre son peuple à cause de sa méchanceté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וַיֵּ֣ט יָד֧וֹ עָלָ֣יו וַיַּכֵּ֗הוּ</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étend sa main sur lui, et il le frappe;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extendió contra él su mano y lo hirió;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stretched out His hand against them And stricken them,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5:19, what sentence is similar to saying Let Him make speed and hasten His work, That we may see it?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5:19, ¿qué expresión es similar a ‘Venga ya, apresúrese su obra, y veamos’?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5:19, quelle phrase est similaire à dire : Qu'il hâte, qu'il accélère son oeuvre, Afin que nous la voyions!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וְתִקְרַ֣ב וְתָב֗וֹאָה עֲצַ֛ת קְד֥וֹשׁ יִשְׂרָאֵ֖ל וְנֵדָֽעָה׃ ס</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le décret du Saint d'Israël arrive et s'exécute, Afin que nous le connaissions!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¡Acérquese y venga el consejo del Santo de Israel, para que lo sepamos!»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 counsel of the Holy One of Israel draw near and come, That we may know it."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over what will there be a covering?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¿qué será como un dosel y qué cubrirá?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sur quoi y aura-t-il une couverture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what will not stand?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¿qué no permanecerá?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qu’est-ce qui ne subsistera pas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וְחָזוּתְכֶ֥ם אֶת־שְׁא֖וֹל לֹ֣א תָק֑וּם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pacte avec le séjour des morts ne subsistera pas;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vuestro convenio con el seol no será firme;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agreement with Sheol will not stand;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happen to the vineyard without its hedge?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pasará con la viña sin su seto?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5:5, qu’arrivera-t-il à la vigne sans sa haie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לְבָעֵ֔ר</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qu'elle soit broutée;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consumida;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burned;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when the Lord stretched out His hand against His people and struck them, what trembled?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cuando el Señor extendió su mano contra su pueblo y lo hirió, ¿qué tembló?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lorsque le Seigneur a étendu sa main sur son peuple et l’a frappé, qu’est-ce qui a tremblé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וַֽיִּרְגְּזוּ֙ הֶֽהָרִ֔ים</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montagnes s'ébranlent;</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estremecieron los montes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hills trembled.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what words describe the time relationship between when the withered boughs are burned and when the Lord will thresh from the channel of the River to the Brook of Egypt?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¿qué palabras describen la relación temporal entre el momento en que se queman las ramas secas y el momento en que trillará Jehová desde el río Éufrates hasta el torrente de Egipto?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quels mots décrivent la relation temporelle entre le moment où les branches desséchées sont brûlées et le moment où le Seigneur battra depuis le lit du fleuve jusqu'au torrent d'Égypte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día,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4:3, which people in Jerusalem will be called holy?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4:3, ¿quiénes serán llamados santos en Jerusalén?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4:3, quel peuple à Jérusalem sera appelé saint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כָּל־הַכָּת֥וּב לַחַיִּ֖ים בִּירוּשָׁלִָֽם׃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Quiconque à Jérusalem sera inscrit parmi les vivants,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en Jerusalén estén registrados entre los vivientes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is recorded among the living in Jerusalem.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עַל־כָּל־כָּב֖וֹד</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ce qui est glorieux</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todo, la gloria del Señor,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over all the glory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which of the first fruit before summer is eaten quickly?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¿qué fruta temprana, la primera del verano, se traga en cuanto se tiene a la mano?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lequel des premiers fruits avant l’été est mangé rapidement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יִרְאֶ֤ה הָֽרֹאֶה֙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aperçoit avant la récolte,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apenas la ve el que la mira,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an observer sees;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who will be gathered one by one?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¿quiénes serán reunidos uno por uno?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qui sera rassemblé un par un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בְּנֵ֥י יִשְׂרָאֵֽל׃ ס</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enfants d'Israël!</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vosotros, hijos de Israel,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you children of Israel.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what are the two clauses that describe the concequenc of the people having no understanding?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¿cuáles son las dos cláusulas que describen la consecuencia de que el pueblo no es inteligente?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quelles sont les deux clauses qui décrivent la conséquence du manque de compréhension du peuple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לֹֽא־יְרַחֲמֶ֣נּוּ עֹשֵׂ֔הוּ וְיֹצְר֖וֹ לֹ֥א יְחֻנֶּֽנּוּ׃ ס</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celui qui l'a fait n'a point eu pitié de lui, Celui qui l'a formé ne lui a point fait grâce.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su Hacedor no tendrá de él misericordia, no se compadecerá de él el que lo formó.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He who made them will not have mercy on them, And He who formed them will show them no favor.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what will not happen to the sandal straps of the people who come against the Lord's people who have turned away from Him?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¿qué no sucederá con las correas de las sandalias del pueblo que viene contra el pueblo del Señor que se ha apartado de Él?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que n’arrivera-t-il pas aux courroies des sandales des gens qui s’opposent au peuple du Seigneur qui s’est détourné de Lui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נִתַּ֖ק שְׂר֥וֹךְ נְעָלָֽיו׃</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la courroie de ses souliers rompue.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le romperá la correa de sus sandalias.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strap of their sandals be broken;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the measuring line?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ajustará Jehová a cordel?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de quoi le Seigneur Dieu fera-t-il le cordeau à mesurer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2025-10-28T23:36:49Z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