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where will people be able to dwell alone?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propósitos de quienes se oponen al Señor, ¿dónde podrán morar las personas solas?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où les gens pourront-ils demeurer seuls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יַקְרִ֑יבוּ עַ֚ד אֶ֣פֶס מָק֔וֹם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plus d'espace,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ocuparlo todo!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there is no place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hedge?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seto?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5:5, qu’arrivera-t-il à la vigne sans sa haie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לְבָעֵ֔ר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broutée;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consumida;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burned;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carrying away the prey?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llevarse la presa?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d’emporter leur proie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וְיֹאחֵ֣ז טֶ֔רֶף</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saisit la proie,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crujirá los dientes y arrebatará la presa;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they will roar And lay hold of the prey;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not only are the honorable men famish but who else is suffering?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falta de conocimiento, no sólo los hombres honorables padecen hambre, sino ¿quiénes más están sufriendo?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non seulement les hommes honorables ont faim, mais qui d’autre souffre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וַהֲמוֹנ֖וֹ צִחֵ֥ה צָמָֽא׃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multitude sera desséchée par la soif.</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está seca de sed.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multitude dried up with thirst.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over what will there be a covering?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será como un dosel y qué cubrirá?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sur quoi y aura-t-il une couverture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עַל־כָּל־כָּב֖וֹד</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qui est glorieux</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la gloria del Señor,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over all the glory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things burning are similar to how the people will be destroyed that have rejected the law of the Lord of hosts? (2 points)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dos ejemplos de cosas que arden son similares a cómo serán destruidos los pueblos que han rechazado la ley del Señor de los ejércitos? (2 puntos)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choses qui brûlent qui sont semblables à la façon dont seront détruits les gens qui ont rejeté la loi du Seigneur des armées ? (2 points)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כֶּאֱכֹ֨ל קַ֜שׁ לְשׁ֣וֹן אֵ֗שׁ וַחֲשַׁ֤שׁ לֶֽהָבָה֙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comme une langue de feu dévore le chaume, Et comme la flamme consume l'herbe sèche,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como la lengua del fuego consume el rastrojo y la llama devora la paja,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as the fire devours the stubble, And the flame consumes the chaff,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instead of good grapes what did my well-beloved's vineyard produce?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en lugar de buenas uvas, ¿qué produjo la viña de mi amado?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au lieu de bons raisins, qu'a produit la vigne de mon bien-aimé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elle en a produit de mauvais.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 uvas silvestres.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brought forth wild grapes.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valiant for mixing intoxicating drink?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hombres fuertes para mezclar bebidas"?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 Malheur à ceux qui ont de la vaillance pour mêler des liqueurs fortes; »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גִּבּוֹרִ֖ים לִשְׁתּ֣וֹת יָ֑יִן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ont de la bravoure pour boire du vin,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valientes para beber vino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mighty at drinking wine,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the assemblies of Mount Zion?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el resplandor de un fuego llameante durante la noche, además de sobre las asambleas del monte Sión?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des assemblées du mont Sion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וּבָרָ֣א יְהוָ֡ה עַל֩ כָּל־מְכ֨וֹן הַר־צִיּ֜וֹן</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établira, sur toute l'étendue de la montagne de Sion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creará Jehová sobre toda la morada del monte Sión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create above every dwelling place of Mount Zion,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belt of the people who come against the Lord's people who have turned away from Him?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el cinturón del pueblo que viene contra el pueblo del Señor que se ha apartado de Él?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à la ceinture du peuple qui s’oppose au peuple du Seigneur qui s’est détourné de Lui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נִפְתַּח֙ אֵז֣וֹר חֲלָצָ֔יו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n'a la ceinture de ses reins détachée,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ninguno se le desatará el cinturón de su cintura,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 belt on their loins be loosed,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judgment and by what?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juicio. ¿Y con qué?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jugement et par quoi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 waste places of the fat ones?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en los campos desolados de los ricos?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les lieux désolés des riches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וְחָרְב֥וֹת מֵחִ֖ים גָּרִ֥ים יֹאכֵֽלוּ׃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étrangers dévoreront les possessions ruinées des riches.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extranjeros devorarán los campos desolados de los ricos.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waste places of the fat ones strangers shall eat.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what will they do against them like the sea?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al pueblo que antes era fiel, ¿qué harán contra ellos como el mar?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que feront-elles contre eux comme la mer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עָלָ֛יו בַּיּ֥וֹם הַה֖וּא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il y aura près de lui un mugissement,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bramará sobre él en aquel día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they will roar against them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the nations woh come to destroy God's wicked people are described like a specific animal. What animal is this?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las naciones que vienen a destruir al pueblo malvado de Dios se describen como un animal específico. ¿Qué animal es este?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les nations qui viendront détruire le peuple méchant de Dieu sont décrites comme un animal spécifique. De quel animal s'agit-il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שְׁאָגָ֥ה ל֖וֹ כַּלָּבִ֑יא ׳וְשָׁאַג׳ ״יִשְׁאַ֨ג״ כַּכְּפִירִ֤ים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rugissement est comme celui d'une lionne; Il rugit comme des lionceaux, il gronde,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rugido será como de león; rugirá a manera de leoncillo,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roaring will be like a lion, They will roar like young lions;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place of refuge?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refugio?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lieu de refuge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וּלְמִסְתּ֔וֹר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d'asile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escondedero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a shelter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וּבְר֥וּחַ בָּעֵֽר׃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le souffle de la destruction.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espíritu de devastación.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the spirit of burning,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will open its mouth beyond measure?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¿qué abrirá su boca sin medida?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qu’est-ce qui ouvrira sa bouche au-delà de toute mesure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הִרְחִ֤יבָה שְּׁאוֹל֙ נַפְשָׁ֔הּ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séjour de morts ouvre sa bouche,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ensanchó su interior el seol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Sheol has enlarged itself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over all the glory?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¿cómo será la gloria del Señor sobre todo?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toute la gloire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חֻפָּֽה׃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mis à couvert.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dosel;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covering.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when the vineyard's owner saw that his vineyard did not bring for good grapes like he expected. He asked a why question. What did he ask?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cuando el dueño de la viña vio que su viñedo no producía las uvas que esperaba, se preguntó: "¿Por qué?". ¿Qué preguntó?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lorsque le vigneron vit que sa vigne ne produisait pas les bons raisins qu'il attendait, il posa une question : « Pourquoi ? » Que demanda-t-il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a-t-elle produit de mauvais?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dado uvas silvestres?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Did it bring forth wild grapes?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its wall?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su pared?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son mur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פָּרֹ֥ץ גְּדֵר֖וֹ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abattrai la clôture,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derribaré su cerca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break down its wall,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indicate that the Lord planed even more punishment even after their carcasses were as refuse in the midst of the streets?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indican que el Señor planeaba un castigo aún mayor incluso después de que sus cadáveres fueran como basura en medio de las calles?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paroles indiquent que le Seigneur prévoyait encore plus de châtiments, même après que leurs cadavres furent comme des ordures au milieu des rues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inhabitants of Jerusalem, who is asked to judge between the vineyard and its owner?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habitantes de Jerusalén, ¿a quién se le pide que juzgue entre la viña y su dueño?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5:3, outre les habitants de Jérusalem, à qui est-il demandé de juger entre la vigne et son propriétaire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hommes de Juda,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varones de Judá,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men of Judah,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what and by the spirit of burning?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qué y con el espíritu de devastación?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quoi et par l’esprit de feu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בְּר֥וּחַ מִשְׁפָּ֖ט</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souffle de la justice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espíritu de juicio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spirit of judgment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night?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habrá sobre cada morada del Montículo de Sión durante la noche?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la nuit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וְעָשָׁ֔ן וְנֹ֛גַהּ אֵ֥שׁ לֶהָבָ֖ה לָ֑יְלָה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feu de flammes éclatantes pendant la nuit;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noche resplandor de llamas de fuego.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shining of a flaming fire by night.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where they may dwell alone in what region?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donde puedan morar solos, ¿en qué región?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d’endroit où ils pourront demeurer seuls dans quelle région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even which people are famished?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¿aún qué pueblo padece hambre por falta de conocimiento?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même quels sont les gens qui souffrent de la faim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וּכְבוֹדוֹ֙ מְתֵ֣י רָעָ֔ב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noblesse mourra de faim,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nobles se mueren de hambre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honorable men are famished,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there will be a tabernacle for shade in the daytime from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habrá un resguardo de sombra durante el día, ¿de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il y aura un tabernacle pour donner de l’ombre pendant la journée contre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מֵחֹ֑רֶב</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la chaleur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calor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heat,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like a lion, they will roar like what inanimate thing?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como león al pueblo que antes era fiel, rugirán como ¿qué cosa inanimada?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comme un lion, elles rugiront comme quelle chose inanimée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כְּנַהֲמַת־יָ֑ם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d'une tempête sur mer;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bramido del mar;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roaring of the sea.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what is on a very fruitful hill?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¿qué hay en una ladera fértil?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qu’y a-t-il sur une colline très fertile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הָיָ֥ה לִֽידִידִ֖י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bien-aimé avait une vigne,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Tenía mi amado una viña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Well-beloved has a vineyard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4 things shall descend into Sheol?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dado que la viña del Señor ha producido uvas silvestres, ¿qué 4 cosas descenderán al Seol?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quelles sont les quatre choses qui descendront dans le séjour des morts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is the symbol for the house of Israel?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¿cuál en el cántico sobre la viña y su dueño es el símbolo de la casa de Israel?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quel est le symbole de la maison d’Israël dans le chant sur la vigne et son propriétaire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כֶ֜רֶם יְהוָ֤ה צְבָאוֹת֙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de l'Éternel des armées,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viña de Jehová de los ejércitos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vineyard of the Lord of hosts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do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habrá ¡ay de aquellos que se levantan temprano en la mañana para hacer qué!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faire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 יִרְדֹּ֑פוּ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Courent après les boissons enivrantes,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correr tras el licor,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follow intoxicating drink;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away justice from whom?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¿a quién le quitan la justicia los malvados?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à qui les méchants enlèvent-ils la justice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וְצִדְקַ֥ת צַדִּיקִ֖ים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innocents leurs droits!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derecho!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righteous man!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הֲדָרָ֧הּ וַהֲמוֹנָ֛הּ וּשְׁאוֹנָ֖הּ וְעָלֵ֥ז בָּֽהּ׃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magnificence et la richesse de Sion, Et sa foule bruyante et joyeuse.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ellos y su multitud, su fausto y el que en él se regocijaba.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and their multitude and their pomp, And he who is jubilant,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vineyard of the Lord of hosts?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¿qué es la viña del Señor de los ejércitos?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quelle est la vigne du Seigneur des armées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יִשְׂרָאֵ֔ל</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maison d'Israël,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casa de Israel,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the house of Israel,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was the Lord looking for when he found a cry for help?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buscaba el Señor cuando encontró clamor?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recherchait le Seigneur lorsqu’il entendait un appel à l’aide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לִצְדָקָ֖ה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justice,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justicia,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righteousness,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join house to house and do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habrá ay para aquellos que se unan de casa en casa y hagan ¿qué?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s'unissent de maison en maison et qui font quoi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שָׂדֶ֥ה בְשָׂדֶ֖ה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joignent champ à champ,</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añaden hacienda a hacienda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add field to field,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2025-10-28T23:34:25Z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