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שַֽׁאֲנַנּ֔וֹת קֹ֖מְנָה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Femmes insouciantes,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indolentes,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women who are at ease,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belt?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el talabarte de Sebna?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de la ceinture de Shebna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וְאַבְנֵֽטְךָ֙ אֲחַזְּקֶ֔נּוּ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ceindrai de ta ceinture,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ceñiré con tu talabarte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strengthen him with your belt;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what future is proclaimed to those who join house to house and add field to field?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futuro se proclama a quienes unen casa con casa y añaden campo con campo?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5:8, quel avenir est annoncé à ceux qui unissent maison à maison et champ à champ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used to get seeds from the cummin plant?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utiliza para obtener semillas de la planta del comino?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qu’est-ce qui est utilisé pour obtenir des graines de la plante de cumin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וְכַמֹּ֥ן בַּשָּֽׁבֶט׃</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cumin avec la verge.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comino con una vara.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cummin with a rod.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type of location is the fading flower of Ephraim?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¿dónde está la flor caduca de la hermosura de la gloria de Efraín?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 type d’endroit est la fleur fanée d’Éphraïm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גֵּֽיא־שְׁמָנִ֖ים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specific examples of vessels of small quantity are mentioned which will hang on Eliakim?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ejemplos específicos de vasos menores se mencionan que colgarán de Eliaquim?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quels exemples spécifiques de vases de petite quantité sont mentionnés qui seront suspendus à Éliakim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מִכְּלֵי֙ הָֽאַגָּנ֔וֹת וְעַ֖ד כָּל־כְּלֵ֥י הַנְּבָלִֽים׃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bassins comme des vases.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las tazas hasta toda clase de jarros.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cups to all the pitchers.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something or who will do something else or will slumber or sleep.  What are these 2 things?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entre las naciones que ataquen a nadie que sea algo, que haga algo diferente, que se duerma o se duerma. ¿Cuáles son estas dos cosas?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il n'y aura personne parmi les nations qui attaquera, qui fera quelque chose, qui fera autre chose, qui sommeillera ou dormira. Quelles sont ces deux choses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אֵין־עָיֵ֤ף וְאֵין־כּוֹשֵׁל֙ בּ֔וֹ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n'est fatigué, nul ne chancelle de lassitude,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habrá entre ellos nadie cansado, ni quien tropiece;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be weary or stumble among them,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the women who are at ease, also called complacent daughters, are told to rise up, hear His voice, and do what?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 las mujeres indolentes, también llamadas hijas confiadas, se les dice que se levanten, escuchen su voz, y ¿qué más hagan?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les femmes qui sont à l’aise, également appelées filles complaisantes, sont invitées à se lever, à entendre sa voix et à faire quoi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have respect for Him who fashioned it long ago"?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“ni mirasteis al que desde antiguo lo había planeado”?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22:11, quels mots concernant la vieille piscine signifient presque la même chose que « vous n’avez pas eu de respect pour celui qui l’a façonnée autrefois »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הַאְזֵ֖נָּה אִמְרָתִֽי׃</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à ma parole!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mi razón!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my speech.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the shield when Elam bore the quiver with chariots of men and horsemen?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el escudo cuando Elam tomó la aljaba con carros y con jinetes?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le bouclier quand Élam portait le carquois avec des chars d’hommes et de cavaliers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וְקִ֥יר עֵרָ֖ה מָגֵֽן׃</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Kir met à nu le bouclier.</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Kir sacó el escudo.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Kir uncovered the shield.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plant on a very fruitful hill?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plantó mi amado en un monte muy fructífero?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que mon bien-aimé a planté sur une colline très fertile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וַיִּטָּעֵ֙הוּ֙ שֹׂרֵ֔ק</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y mit un plant délicieux;</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plantado de vides escogidas;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planted it with the choicest vine.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against Canaan to destroy its strongholds?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respecto a Canaán para que sus fortalezas sean destruidas?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contre Canaan pour détruire ses forteresses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צִוָּ֣ה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ordonné</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mandó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given a commandment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describe the amount of time between when the Lord removes Shebna from his office that the Lord will call Eliakim?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palabras describen el tiempo transcurrido entre el momento en que Jehová remueve a Sebna de su puesto y el momento en que Jehová llama a Eliaquim?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quels mots décrivent le temps écoulé entre le moment où le Seigneur destitue Shebna de ses fonctions et celui où le Seigneur appellera Éliakim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shall be in that day,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the Lord do at the end of seventy years?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¿qué hará Jehová al final de los setenta años?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que fera le Seigneur à la fin des soixante-dix ans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הִבַּטְתֶּם֙ אֶל־עֹשֶׂ֔יהָ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regardez pas vers celui qui a voulu ces choses,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tuvisteis respeto al que lo hizo,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did not look to its Maker,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 אֶת־צֹ֔ר</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visitera Tyr,</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visitará Jehová a Tiro,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deal with Tyre.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for whom will be set apart her gain and her pay?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¿para quién serán consagrados sus negocios y ganancias?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à qui seront consacrés son gain et son salaire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קֹ֚דֶשׁ לַֽיהוָ֔ה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consacrés à l'Éternel,</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consagrados a Jehová.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set apart for the Lord;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shelter?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escondedero?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abri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וּלְמַחְסֶה֙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servir de refuge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refugio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place of refuge,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things will the calf do where the fortified city had been?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¿cuáles son las tres cosas que hará el becerro en el lugar donde había estado la ciudad fortificada?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quelles sont les trois choses que le veau fera là où se trouvait la ville fortifiée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he keep turning his soil and breaking the clods?"?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"¿Sólo romperá y quebrará los terrones de la tierra?"?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28:24, deux questions similaires sont posées. Laquelle est posée en plus de « Ouvre-t-il et brise-t-il toujours son terrain? »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הֲכֹ֣ל הַיּ֔וֹם יַחֲרֹ֥שׁ הַחֹרֵ֖שׁ לִזְרֹ֑עַ</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laboure pour semer laboure-t-il toujours?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ara para sembrar, ¿arará todo el día?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the plowman keep plowing all day to sow?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deserted?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cesará?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יִרְעֶ֥ה עֵ֛גֶל וְשָׁ֥ם יִרְבָּ֖ץ וְכִלָּ֥ה סְעִפֶֽיהָ׃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pâture le veau, il s'y couche, et broute les branches.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allí pastará el becerro, allí tendrá su majada y consumirá sus ramas.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feed, and there it will lie down And consume its branches.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עִ֖יר עֻזָּ֑ב</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ville bruyante est délaissée;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bullicio de la ciudad cesará;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bustling city will be deserted.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was the Lord looking for when he found a cry for help?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buscaba el Señor cuando encontró clamor?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recherchait le Seigneur lorsqu’il entendait un appel à l’aide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לִצְדָקָ֖ה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justice,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justicia,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righteousness,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Ephraim is compared to fruit at what time of year?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época del año se compara a Efraín con el fruto?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à quelle période de l’année Éphraïm est-il comparé à un fruit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כְּבִכּוּרָהּ֙ בְּטֶ֣רֶם קַ֔יִץ</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figue hâtive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fruta temprana, la primera del verano,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first fruit before the summer,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wall?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muro?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qu’arrivera-t-il à la vigne sans son mur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לְמִרְמָֽס׃</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foulée aux pieds.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pisoteada.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trampled down.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will the nations be scattered?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¿cuándo las naciones fueron esparcidas?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quand les nations seront-elles dispersées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when God removed the protection of Judah, what did they also see that was great?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cuando cayeron las defensas de Judá, ¿qué vieron también que se multiplicaron?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22:9, lorsque Dieu a retiré la protection de Juda, qu'ont-ils également vu de nombreux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מֵר֣וֹמְמֻתֶ֔ךָ</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te lèves,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levantarte tú.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lift Yourself up,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where is the fading flower of Ephraim?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¿dónde está la flor caduca de Efraín?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où est la fleur fanée d’Éphraïm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 שְׁמָנִ֑ים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the Lord lifts Himself up, what will cause the people to flee?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cuando Jehová se levante, ¿qué hará que el pueblo huya?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lorsque le Seigneur s’élèvera, qu’est-ce qui fera fuir le peuple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מִקּ֣וֹל הָמ֔וֹן נָדְד֖וּ עַמִּ֑ים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ta voix retentit, Les peuples fuient;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huyeron a la voz del estruendo;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noise of the tumult the people shall flee;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the oppressed virgin daughter of Sidon is told to arise, cross over to Cyprus. What will she have there also?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se le dice a la oprimida hija virgen de Sidón que se levante para pasar a Quitim. ¿Qué encontrará allí también?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23:12, la vierge opprimée, fille de Sidon, reçoit l'ordre de se lever et de traverser vers Chypre. Que lui arrivera-t-il là-bas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בְּקִיעֵ֧י עִיר־דָּוִ֛ד רְאִיתֶ֖ם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regardez les brèches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Visteis las brechas de la ciudad de David,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saw the damage to the city of David,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גַּם־שָׁ֖ם לֹא־יָנ֥וּחַֽ לָֽךְ׃</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aura pas de repos pour toi.</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allí no tendrás reposo.»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also you will have no rest."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Egypt will also be in agony when which report reaches them?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Egipto también tendrá dolor por las noticias de ¿qué?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l’Égypte sera également en agonie lorsque quel rapport leur parviendra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כְּשֵׁ֥מַע צֹֽר׃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apprenant la chute de Tyr.</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las noticias de Tiro.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report of Tyre.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in the Valley of Vision, it is a day of what two activities?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en el valle de la visión, ¿es un día para qué dos actividades?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dans la Vallée de la Vision, c'est un jour de quelles deux activités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מְקַרְקַ֥ר קִ֖ר וְשׁ֥וֹעַ אֶל־הָהָֽר׃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démolit les murailles, Et les cris de détresse retentissent vers la montagne.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derribar el muro y clamar al monte.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Breaking down the walls And of crying to the mountain.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the effect of righteousness will be quietness and assurance. How long will this effect last?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la labor de la justicia será reposo y seguridad. ¿Cuánto durará este efecto?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la justice apportera calme et assurance. Combien de temps cet effet durera-t-il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עַד־עוֹלָֽם׃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toujours.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siempre.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forever.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what will the oppressed virgin daughter of Sidon do no more?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¿qué no hará más la virgen oprimida hija de Sidón?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que ne fera plus la fille vierge opprimée de Sidon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without inhabitant?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sin habitantes?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qu’Ésaïe a entendu le Seigneur dire qui serait sans habitant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לֹֽא־תוֹסִ֥יפִי ע֖וֹד לַעְל֑וֹז</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dit: Tu ne te livreras plus à la joie,</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«No te alegrarás más,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"You will rejoice no more,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plants failing are similar to how the people will be destroyed that have despised the word of the Holy One of Israel?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son dos ejemplos de plantas que fallan y que son similares a cómo serán destruidas las personas que han despreciado la palabra del Santo de Israel?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plantes qui échouent qui sont semblables à la façon dont le peuple qui a méprisé la parole du Saint d’Israël sera détruit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יִרְפֶּ֔ה שָׁרְשָׁם֙ כַּמָּ֣ק יִֽהְיֶ֔ה וּפִרְחָ֖ם כָּאָבָ֣ק יַעֲלֶ֑ה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leur racine sera comme de la pourriture, Et leur fleur se dissipera comme de la poussière;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su raíz como podredumbre y su flor se desvanecerá como polvo,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their root will be as rottenness, And their blossom will ascend like dust;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expect from his vineyard?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esperaba mi amado de su viña?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qu’attendait mon bien-aimé de sa vigne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לַעֲשׂ֥וֹת עֲנָבִ֖ים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espéra qu'elle produirait de bons raisins,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esperaba que diera uvas buenas,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expected it to bring forth good grapes,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גְּדֹלִ֥ים וְטוֹבִ֖ים מֵאֵ֥ין יוֹשֵֽׁב׃</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grandes et belles maisons n'auront plus d'habitants.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morador las grandes y hermosas.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Great and beautiful ones, without inhabitant.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your choicest valleys shall be full of what?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¿de qué estarán llenos tus hermosos valles?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vos plus belles vallées seront remplies de quoi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רָ֑כֶב</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remplies de chars,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llenaron de carros,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full of chariots,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In addition to lifting up a banner, what will he do?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Además de alzar una bandera, ¿qué hará?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Outre le fait de lever une bannière, que fera-t-il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וְשָׁ֥רַק ל֖וֹ מִקְצֵ֣ה הָאָ֑רֶץ</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en siffle un des extrémités de la terre: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silbará al que está en el extremo de la tierra;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whistle to them from the end of the earth;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why did they break down the houses?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¿Por qué derribaron las casas?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22:10, pourquoi ont-ils démoli les maisons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לְבַצֵּ֖ר הַחוֹמָֽה׃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fortifier la muraille.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fortificar el muro.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fortify the wall.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sail?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vela?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sa voile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בַּל־פָּ֣רְשׂוּ נֵ֔ס</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tendent plus les voiles.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entesaron la vela.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spread the sail.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what question do the hypocrites and sinners ask that means about the same as "Who among us shall dwell with everlasting burnings?"?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¿qué pregunta hacen los hipócritas y pecadores que tiene un significado similar a "¿Quién de nosotros habitará con las llamas eternas?"?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quelle question posent les hypocrites et les pécheurs qui signifie à peu près la même chose que « Qui parmi nous demeurera près des flammes éternelles ? »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יָג֣וּר לָ֗נוּ אֵ֚שׁ אוֹכֵלָ֔ה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nous pourra rester auprès d'un feu dévorant?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 nosotros morará con el fuego consumidor?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among us shall dwell with the devouring fire?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will be desolate, forsaken and left like a wilderness?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quedará desolada, abandonada y dejada como un desierto?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qu’est-ce qui sera désolé, abandonné et laissé comme un désert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עִ֤יר בְּצוּרָה֙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ville forte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ciudad fortificada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 fortified city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like what will it happen to Tyre at the end of seventy years?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¿cómo cantará Tiro al cabo de setenta años?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qu’arrivera-t-il à Tyr au bout de soixante-dix ans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כְּשִׁירַ֖ת הַזּוֹנָֽה׃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 la prostituée dont parle la chanson: -</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canción como de ramera.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song of the harlot: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we are told to look to the city of our appointed feasts. Upon what location should we look?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se nos dice que miremos hacia la ciudad de nuestras fiestas solemnes. ¿A qué lugar debemos dirigir nuestra mirada?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il nous est demandé de regarder vers la ville de nos fêtes. Vers quel endroit devrions-nous porter notre regard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what has happened because my people do not regard the work of the Lord and have no knowledge?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¿qué ha sucedido porque mi pueblo no mira la obra del Señor y no tiene conocimiento?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qu’est-il arrivé parce que mon peuple ne considère pas l’œuvre du Seigneur?</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גָּלָ֥ה עַמִּ֖י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mon peuple sera soudain emmené captif;</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 pueblo es llevado cautivo,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people have gone into captivity,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when will the agreement with Sheol not stand?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¿cuándo no se mantendrá el pacto con el Seol?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quand l’accord avec le séjour des morts ne tiendra-t-il plus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 שׁוֹטֵף֙ כִּ֣י יַֽעֲבֹ֔ר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what does the plowman do before he sows the black cumin?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¿qué hace el labrador antes de esparcir el eneldo?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28:25, que fait le laboureur avant de semer la nielle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 אִם־שִׁוָּ֣ה פָנֶ֔יהָ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N'est-ce pas après en avoir aplani la surface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ya ha preparado su superficie,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has leveled its surface,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planting 1 homer of seed produce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 sembrar un homer de semilla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produira la plantation d'un homer de semence lorsque le Seigneur dévastera sa vigne ? (Ézéchiel 45:10 dit 1 épha = 10 homers. En revanche, dans Matthieu 13:8, Jésus dit qu'une semence pourrait produire 30 à 100 fois plus que ce qui a été planté.)</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אֵיפָֽה׃ פ</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produira qu'un épha.</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 un efa.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ephah."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22:7, when your choicest valleys shall be full of chariots, what will happen at the gate?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22:7, cuando tus hermosos valles se llenaron de carros, ¿qué sucederá a la puerta?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22:7, lorsque vos plus belles vallées seront remplies de chars, que se passera-t-il à la porte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וְהַפָּ֣רָשִׁ֔ים שֹׁ֖ת שָׁ֥תוּ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cavaliers se rangent en bataille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jinetes acamparon junto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horsemen shall set themselves in array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חֲזֵ֣ה צִיּ֔וֹן</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Regarde Sion,</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a Sión,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Look upon Zion,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when the Lord clothes Eliakim with Shebna's robe and strengthens him with Shebna's belt, what will He commit into Eliakim's hand?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cuando Jehová viste a Eliaquim con la vestidura de Sebna y lo ceñirá con el talabarte de Sebna, ¿qué entregará en las manos de Eliaquim?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lorsque le Seigneur revêtira Éliakim du manteau de Shebna et le fortifiera avec la ceinture de Shebna, que remettra-t-il entre les mains d’Éliakim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וּמֶֽמְשֶׁלְתְּךָ֖ אֶתֵּ֣ן בְּיָד֑וֹ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remettrai ton pouvoir entre ses mains;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entregaré en sus manos tu autoridad;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commit your responsibility into his hand.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the Lord will drive Shebna out of his office and from what?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Jehová arrojará a Sebna de su lugar y ¿de qué?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l'Éternel arrachera Shebna de quoi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וּמִמַּעֲמָֽדְךָ֖</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place.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tu puesto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your position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their glory and their multitude and their pomp, and he who is jubilant shall do what?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su gloria y su multitud y su pompa, y el que se jubila, ¿qué hará?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leur gloire et leur multitude et leur pompe, et celui qui jubile fera quoi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וְיָרַ֨ד</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descendent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allá descenderá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descend into it.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like a lion, they will roar like what inanimate thing?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como león al pueblo que antes era fiel, rugirán como ¿qué cosa inanimada?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comme un lion, elles rugiront comme quelle chose inanimée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כְּנַהֲמַת־יָ֑ם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d'une tempête sur mer;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bramido del mar;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roaring of the sea.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did He say in addition to, "Now I will rise"? (2 points)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dijo además de «Ahora me levantaré»? (2 puntos)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concernant ce qu'il fera désormais. Qu'a-t-il dit en plus de « Maintenant je me lèverai » ? (2 points)</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אֵֽרוֹמָ֔ם עַתָּ֖ה אֶנָּשֵֽׂא׃</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serai exalté, Maintenant je serai élevé.</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seré exaltado, ahora seré engrandecido.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be exalted, Now I will lift Myself up.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Tyre was a very old city with what emotion?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Tiro era una ciudad muy antigua ¿y con qué emoción?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23:7, Tyr était une ville très ancienne avec quelle émotion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mast?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mástil?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son mât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בַּל־יְחַזְּק֤וּ כֵן־תָּרְנָם֙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serrent plus le pied du mât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afirmaron su mástil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strengthen their mast,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הֲזֹ֥את לָכֶ֖ם עַלִּיזָ֑ה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votre ville joyeuse?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era ésta vuestra ciudad alegre,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your joyous city,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the burnings of lime, what shall the people be like?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cal quemada, ¿cómo serán los pueblos?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brûlures de chaux, à quoi ressembleront les gens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קוֹצִ֥ים כְּסוּחִ֖ים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épines coupées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espinos cortados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thorns cut up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before they broke down the houses to fortify the wall?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antes de derribar las casas para fortificar el muro?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que faisaient-ils avant de démolir les maisons pour fortifier le mur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וְאֶת־בָּתֵּ֥י יְרוּשָׁלִַ֖ם סְפַרְתֶּ֑ם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comptez les maisons de Jérusalem,</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Contasteis entonces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numbered the houses of Jerusalem,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who will dwell in a peaceful habitation?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¿quién habitará en morada de paz?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qui habitera dans une demeure paisible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shall come to pass in that day for seventy years?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sucederá en aquel día durante setenta años?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 se passera-t-il en ce jour-là pendant soixante-dix ans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וְנִשְׁכַּ֤חַת צֹר֙</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Tyr tombera dans l'oubli</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Tiro será echada en el olvido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Tyre will be forgotten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28:6, the Lord of Hosts will be a spirit of justice to whom?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28:6, ¿para quién será espíritu de justicia Jehová de los ejércitos?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28:6, le Seigneur des armées sera un esprit de justice pour qui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לַיּוֹשֵׁב֙ עַל־הַמִּשְׁפָּ֔ט</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celui qui est assis au siège de la justice,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que se sienta a juzgar,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him who sits in judgment,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 what will happen when those who plunder when they are done plundering?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 ¿qué sucederá cuando los que saquean acaben de saquear?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 que se passera-t-il lorsque ceux qui pillent auront fini de piller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תּוּשַּׁ֔ד</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ravagé;</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serás tú saqueado;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plundered;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who will be in Jerusalem majestically?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¿quién estará en Jerusalén majestuosamente?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qui sera majestueusement à Jérusalem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אִם־שָׁ֞ם אַדִּ֤יר יְהוָה֙ לָ֔נוּ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vraiment que l'Éternel est magnifique pour nous: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ciertamente allí será Jehová poderoso para con nosotros.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the majestic Lord will be for us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עַמִּ֖י</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pueblo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animal will dwell where the fortified city had been?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animal habitará donde había estado la ciudad fortificada?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quel animal habitera là où se trouvait la ville fortifiée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veau</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becerro,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the calf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5:20, those who are wise in their own eyes and prudent in their own sight confuse 3 pairs of opposites. What are they? (6 points)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5:20, ¿qué tres pares de opuestos confunden aquellos que son sabios a sus propios ojos y prudentes delante de sí mismos? (6 puntos)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5:20, ceux qui se croient sages et prudents confondent trois paires d'opposés. Lesquelles ? (6 points)</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לָרַ֛ע ט֖וֹב וְלַטּ֣וֹב רָ֑ע שָׂמִ֨ים חֹ֤שֶׁךְ לְאוֹר֙ וְא֣וֹר לְחֹ֔שֶׁךְ שָׂמִ֥ים מַ֛ר לְמָת֖וֹק וּמָת֥וֹק לְמָֽר׃ ס</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qui appellent le mal bien, et le bien mal, Qui changent les ténèbres en lumière, et la lumière en ténèbres, Qui changent l'amertume en douceur, et la douceur en amertume!</a:t>
            </a:r>
            <a:endParaRPr b="0" lang="en-US" sz="26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que a lo malo dicen bueno y a lo bueno malo; que hacen de la luz tinieblas y de las tinieblas luz; que ponen lo amargo por dulce y lo dulce por amargo! </a:t>
            </a:r>
            <a:endParaRPr b="0" lang="en-US" sz="28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evil good, and good evil; Who put darkness for light, and light for darkness; Who put bitter for sweet, and sweet for bitter!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after saying that the schemer devises wicked plans and that the generous man shall stand, who is told to rise up and listen?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después de decir que el tramposo trama intrigas inicuas y que el nobel piensa nobleza, ¿a quién se le dice que se levante y escuche?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après avoir dit que l’intrigant médite des plans méchants et que l’homme généreux subsistera, à qui est-il dit de se lever et d’écouter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2025-10-28T23:38:17Z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