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who are considered hypocrites and are afraid because of the devouring fire?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¿quiénes son considerados hipócritas y tienen miedo a causa del fuego consumidor?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qui sont considérés comme hypocrites et ont peur à cause du feu dévorant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עָלָ֛יו בַּיּ֥וֹם הַה֖וּא</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il y aura près de lui un mugissement,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bramará sobre él en aquel día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they will roar against them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when describing Tyre before it was laid waste, what words indicate it was the most important or maybe one of the most important cities?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al describir a Tiro antes de que fuera devastada, ¿qué palabras indican que era la ciudad más importante o quizás una de las más importantes?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en décrivant Tyr avant qu’elle ne soit dévastée, quels mots indiquent qu’elle était la ville la plus importante ou peut-être l’une des plus importantes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הַמַּֽעֲטִירָ֑ה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dispensatrice des couronnes,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repartía coronas,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crowning city,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Him make speed and hasten His work, That we may see it?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‘Venga ya, apresúrese su obra, y veamos’?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similaire à dire : Qu'il hâte, qu'il accélère son oeuvre, Afin que nous la voyions!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פָּחֲד֤וּ בְצִיּוֹן֙ חַטָּאִ֔ים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pécheurs sont effrayés dans Sion,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pecadores se asombraron en Sión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sinners in Zion are afraid;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וְתִקְרַ֣ב וְתָב֗וֹאָה עֲצַ֛ת קְד֥וֹשׁ יִשְׂרָאֵ֖ל וְנֵדָֽעָה׃ ס</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le décret du Saint d'Israël arrive et s'exécute, Afin que nous le connaissions!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¡Acérquese y venga el consejo del Santo de Israel, para que lo sepamos!»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 counsel of the Holy One of Israel draw near and come, That we may know it."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two messages does God have to help the weary?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¿cuáles son los dos mensajes que tiene Dios para ayudar a los cansados?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quels sont les deux messages que Dieu a pour aider les fatigués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 אֲלֵיהֶ֗ם זֹ֤את הַמְּנוּחָה֙ הָנִ֣יחוּ לֶֽעָיֵ֔ף וְזֹ֖את הַמַּרְגֵּעָ֑ה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disait: Voici le repos, Laissez reposer celui qui est fatigué; Voici le lieu du repos!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dijo: «Éste es el reposo; dad reposo al cansado. Éste es el alivio»,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He said, "This is the rest with which You may cause the weary to rest," And, "This is the refreshing";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night?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habrá sobre cada morada del Montículo de Sión durante la noche?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la nuit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וְעָשָׁ֔ן וְנֹ֛גַהּ אֵ֥שׁ לֶהָבָ֖ה לָ֑יְלָה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feu de flammes éclatantes pendant la nuit;</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noche resplandor de llamas de fuego.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shining of a flaming fire by night.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what three sets of repetitious words describe how carefully the word of the Lord was revealed to them?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¿cuáles son los tres conjuntos de palabras repetitivas que describen con qué cuidado se les revelará la palabra de Jehová?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quels sont les trois groupes de mots répétitifs qui décrivent avec quelle précision la parole du Seigneur leur a été révélée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דְּבַר־יְהוָ֗ה צַ֣ו לָצָ֞ו צַ֤ו לָצָו֙ קַ֤ו לָקָו֙ קַ֣ו לָקָ֔ו זְעֵ֥יר שָׁ֖ם זְעֵ֣יר שָׁ֑ם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Précepte sur précepte, précepte sur précepte, Règle sur règle, règle sur règle, Un peu ici, un peu là,</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mandamiento tras mandamiento, mandato tras mandato, renglón tras renglón, línea tras línea, un poquito aquí, un poquito allá;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"Precept upon precept, precept upon precept, Line upon line, line upon line, Here a little, there a little,"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not only are the honorable men famish but who else is suffering?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falta de conocimiento, no sólo los hombres honorables padecen hambre, sino ¿quiénes más están sufriendo?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non seulement les hommes honorables ont faim, mais qui d’autre souffre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וַהֲמוֹנ֖וֹ צִחֵ֥ה צָמָֽא׃</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multitude sera desséchée par la soif.</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está seca de sed.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multitude dried up with thirst.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robe?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las vestiduras de Sebna?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du vêtement de Shebna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וְהִלְבַּשְׁתִּ֣יו כֻּתָּנְתֶּ֗ךָ</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revêtirai de ta tunique,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vestiré con tus vestiduras,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clothe him with your robe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two things will be the effect of righteousness forever?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dos cosas serán la labor de la justicia para siempre?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quelles sont les deux choses qui seront l’effet de la justice pour toujours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הַשְׁקֵ֥ט וָבֶ֖טַח</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repos et la sécurité</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reposo y seguridad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quietness and assurance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how broad will the distruction be that Isaiah heared about from the Lord God of hosts?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tan grande será la destrucción que Isaías oyó de parte de Jehová de los ejércitos?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quelle sera l’ampleur de la destruction dont Ésaïe a entendu parler de la part du Seigneur, le Dieu des armées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עַל־כָּל־הָאָֽרֶץ׃</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destruction de tout le pays est résolue;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destrucción ya determinada sobre todo el país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destruction determined even upon the whole earth.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refuge of lies?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refugio de la mentira?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qu’adviendra-t-il du refuge du mensonge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וְיָעָ֤ה בָרָד֙</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grêle emportera</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granizo barrerá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hail will sweep away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will the Lord do so that Eliakim shall open and no man shall shut and that he shall shut and no mans shall open?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¿qué hará Jehová para que Eliaquim abra y nadie cierre, y cierre y nadie abra?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22:22, que fera le Seigneur pour qu’Éliakim ouvre et que personne ne ferme, et qu’il ferme et que personne n’ouvre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מַפְתֵּ֥חַ בֵּית־דָּוִ֖ד עַל־שִׁכְמ֑וֹ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mettrai sur son épaule la clé de la maison de David:</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pondré la llave de la casa de David sobre su hombro: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key of the house of David I will lay on his shoulder;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kind of landscape will the Lord be for us?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tipo de paisaje será Jerusalén para nosotros?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 genre de paysage le Seigneur sera-t-il pour nous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מְקוֹם־נְהָרִ֥ים יְאֹרִ֖ים רַחֲבֵ֣י יָדָ֑יִם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tient lieu de fleuves, de vastes rivières,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un lugar de ríos y canales muy anchos,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place of broad rivers and streams,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not be said by the inhabitants of the the city of our appointed feasts?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no dirán los habitantes de la ciudad de nuestras fiestas solemnes?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que ne diront pas les habitants de la ville où nous célébrons nos fêtes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וּבַל־יֹאמַ֥ר שָׁכֵ֖ן חָלִ֑יתִי</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habitant ne dit: Je suis malade!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dirá el morador: «Estoy enfermo.»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will not say, "I am sick";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when the Lord stretched out His hand over the sea, what happened?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cuando Jehová extendió su mano sobre el mar, ¿qué sucedió?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lorsque le Seigneur a étendu sa main sur la mer, que s’est-il passé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הִרְגִּ֖יז מַמְלָכ֑וֹת</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fait trembler les royaumes;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temblar los reinos;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shook the kingdoms;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quietness and assurance forever?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hará que haya reposo y seguridad para siempre?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toujours la tranquillité et l’assurance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וַֽעֲבֹדַת֙ הַצְּדָקָ֔ה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de la justice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labor de la justicia,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effect of righteousness,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do not consider what?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considèrent pas quoi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יָדָ֖יו לֹ֥א רָאֽוּ׃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ne voient point le travail de ses mains.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consideran la obra de sus manos.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consider the operation of His hands.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what reason did the people say they were rejoicing instead of weeping and mourning like God had called for?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¿qué razón dijo el pueblo para regocijarse en lugar de llorar y lamentarse como Jehová había pedido?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pour quelle raison le peuple disait-il qu’il se réjouissait au lieu de pleurer et de se lamenter comme Dieu l’avait demandé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וְשָׁת֔וֹ כִּ֥י מָחָ֖ר נָמֽוּת׃</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Mangeons et buvons, car demain nous mourrons! -</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diciendo: «¡Comamos y bebamos, porque mañana moriremos!»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eat and drink, for tomorrow we die!"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wheels of the nations who come to destroy God's wicked people?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ruedas de las naciones que vienen a destruir al pueblo malvado de Dios?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roues des nations qui viennent détruire le peuple méchant de Dieu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וְגַלְגִּלָּ֖יו כַּסּוּפָֽה׃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roues de ses chars à un tourbillon.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ruedas de sus carros, como un torbellino.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wheels like a whirlwind.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do to the pride of all glory?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hacer con la soberbia de todo esplendor?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qu’est-ce que le Seigneur des armées a décidé de faire à l’orgueil de toute gloire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לְחַלֵּל֙</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blesser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envilecer la soberbia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bring to dishonor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his father's house, what will Eliakim become?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la casa de su padre, ¿qué será el clavo Eliaquim?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deviendra Éliakim dans la maison de son père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לְכִסֵּ֥א כָב֖וֹד</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siège de gloire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motivo de honra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become a glorious throne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what two words describe the strength of the Lord's destruction that is like a tempest of hail and a flood?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¿cuáles son las dos palabras que describen el poder arrasador de Jehová que es como una tormenta de granizo y un ímpetu de recias aguas?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quels sont les deux mots qui décrivent la force de la destruction du Seigneur, semblable à une tempête de grêle et à un déluge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חָזָ֤ק וְאַמִּץ֙ לַֽאדֹנָ֔י</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venir, de la part du Seigneur, un homme fort et puissant,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Jehová tiene a uno que es fuerte y poderoso: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has a mighty and strong one,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join house to house and do what?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habrá ay para aquellos que se unan de casa en casa y hagan ¿qué?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s'unissent de maison en maison et qui font quoi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שָׂדֶ֥ה בְשָׂדֶ֖ה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joignent champ à champ,</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añaden hacienda a hacienda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add field to field,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be divided?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será apartidado?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qu’est-ce qui sera divisé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אָ֣ז חֻלַּ֤ק עַֽד־שָׁלָל֙ מַרְבֶּ֔ה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partage la dépouille d'un immense butin;</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repartirá entonces botín de muchos despojos.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prey of great plunder is divided;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how will the children of Israel be gathered when the Lord threshes from the channel of the River to the Brook of Egypt?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¿cómo serán reunidos los hijos de Israel cuando Jehová trille desde el río Éufrates hasta el torrente de Egipto?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comment les enfants d’Israël seront-ils rassemblés lorsque le Seigneur battra depuis le lit du fleuve jusqu’au torrent d’Égypte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תְּלֻקְּט֛וּ לְאַחַ֥ד אֶחָ֖ד</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serez ramassés un à un,</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reunidos uno a uno.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will be gathered one by one,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what place has the Lord filled with justice and righteousness?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¿qué lugar ha llenado Jehová de derecho y de justicia?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quelle place le Seigneur a-t-il remplie de droiture et de justice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צִיּ֔וֹן</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remplit Sion</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llena a Sión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filled Zion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do ?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hará Jehová de los ejércitos?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Que fera l’Éternel des armées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agitera le fouet contre lui,</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el látigo contra él,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stir up a scourge for him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what will the Lord do concerning Shebna and his office?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¿qué hará Jehová con respecto a Sebna y su lugar?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que dit l’Éternel au sujet du poste de Shebna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וַהֲדַפְתִּ֖יךָ מִמַּצָּבֶ֑ךָ</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chasserai de ton poste,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arrojaré de tu lugar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will drive you out of your office,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the outcasts in the land of Egypt, what group of people will worship the Lord in the holy mount at Jerusalem?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los que habían sido desterrados a Egipto, ¿qué grupo de personas adorará Jehová en el monte santo en Jerusalén?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des exilés du pays d’Égypte, quel groupe de personnes adorera le Seigneur sur la montagne sainte de Jérusalem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words describe the extent of the damage to the city of David?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palabras describen la medida del daño a la ciudad de David?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quels mots décrivent l’étendue des dégâts causés à la ville de David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הָאֹֽבְדִים֙ בְּאֶ֣רֶץ אַשּׁ֔וּר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alors reviendront ceux qui étaient exilés au pays d'Assyrie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los que habían sido esparcidos en la tierra de Asiria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who are about to perish in the land of Assyria,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their pasture?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según su costumbre?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leur pâturage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כְבָשִׂ֖ים כְּדָבְרָ֑ם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brebis paîtront comme sur leur pâturage,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corderos serán apacentados según su costumbre,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lambs shall feed in their pasture,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reason did the Lord give for trusting the message that Shebna would be removed and Eliakim would take his position?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razón dio Jehová para confiar en el mensaje de que Sebna sería removido y Eliaquim tomaría su puesto?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quelle raison le Seigneur a-t-il donnée pour croire au message selon lequel Shebna serait destitué et Éliakim prendrait sa place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ס</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hablado.”»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כִּי־רָ֑בּוּ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nombreuses faites à la ville de David,</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multiplicaron;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was great;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will the Lord deal with Tyre?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¿cuándo visitará Jehová a Tiro?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quand le Seigneur traitera-t-il avec Tyr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מִקֵּ֣ץ׀ שִׁבְעִ֣ים שָׁנָ֗ה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al fin de los setenta años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at the end of seventy years,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33:18, the terror that one's heart meditates on is a series of 3 questions asking about the location of people who fill different functions in society. What 3 questions are asked?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33:18, el espanto que imaginará el corazón consiste en una serie de tres preguntas sobre la ubicación de las personas que desempeñan diferentes funciones en la sociedad. ¿Cuáles son estas tres preguntas?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33:18, la terreur qui anime le cœur est une série de trois questions concernant la place des personnes occupant différentes fonctions dans la société. Quelles sont ces trois questions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אַיֵּ֤ה סֹפֵר֙ אַיֵּ֣ה שֹׁקֵ֔ל אַיֵּ֖ה סֹפֵ֥ר אֶת־הַמִּגְדָּלִֽים׃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est le secrétaire, où est le trésorier? Où est celui qui inspectait les tours?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fue del escriba?, ¿qué del pesador del tributo?, ¿qué del que inspeccionaba las torres?»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is the scribe? Where is he who weighs? Where is he who counts the towers?"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forsaken?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desierto?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כִּֽי־אַרְמ֣וֹן נֻטָּ֔שׁ</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palais est abandonné,</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palacios quedarán desiertos,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palaces will be forsaken,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for what did the Lord say there will be no atonement for them to their death?  Be specific.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¿por qué dijo el Señor que no sería perdonado para ellos hasta su muerte? Sea específico.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22:14, pour quelle raison, selon le Seigneur, il n'y aura pas d'expiation pour leur mort ? Soyez précis.</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הֶעָוֺ֨ן הַזֶּ֤ה לָכֶם֙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Non, ce crime ne vous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pecado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for this iniquity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phrase describes the people whose glorious beauty is a fading flower?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gente es comparada con la flor caduca de la hermosura de su gloria?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quelle expression décrit le peuple dont la beauté glorieuse est une fleur fanée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שִׁכֹּרֵ֣י אֶפְרַ֔יִם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ivrognes d'Éphraïm,</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ebrios de Efraín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drunkards of Ephraim,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33:16, what will be sure to the righteous who shuts his eyes from seeing evil?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33:16, ¿qué será seguro para el justo que cierra sus ojos para no ver cosa mala?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33:16, qu’est-ce qui sera sûr pour le juste qui ferme les yeux pour ne pas voir le mal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מֵימָ֖יו נֶאֱמָנִֽים׃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l'eau lui sera assurée.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aguas tendrá seguras.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water will be sure.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"That He may do His work"?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obra”?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parallèles à « Pour faire son oeuvre »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וְלַֽעֲבֹד֙ עֲבֹ֣דָת֔וֹ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exécuter son travail,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hacer su trabajo,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bring to pass His act,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sandal straps of the people who come against the Lord's people who have turned away from Him?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las correas de las sandalias del pueblo que viene contra el pueblo del Señor que se ha apartado de Él?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aux courroies des sandales des gens qui s’opposent au peuple du Seigneur qui s’est détourné de Lui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נִתַּ֖ק שְׂר֥וֹךְ נְעָלָֽיו׃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la courroie de ses souliers rompue.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le romperá la correa de sus sandalias.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strap of their sandals be broken;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follow intoxicating drink until when? (2 points)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¿hasta cuándo habrá ay de aquellos que se levantan de mañana para correr tras el licor? (2 puntos)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courir après la boisson enivrante jusqu'à quand ? (2 points)</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מְאַחֲרֵ֣י בַנֶּ֔שֶׁף יַ֖יִן יַדְלִיקֵֽם׃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bien avant dans la nuit Sont échauffés par le vin!</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así siguen hasta la noche, hasta que el vino los enciende!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continue until night, till wine inflames them!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the schemer devises wicked plans to do what?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el tramposo trama intrigas inicuas ¿para hacer qué?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le comploteur élabore des plans méchants pour faire quoi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לְחַבֵּ֤ל ׳עֲנָוִים׳ ״עֲנִיִּים֙״ בְּאִמְרֵי־שֶׁ֔קֶר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perdre les malheureux par des paroles mensongères,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enredar a los sencillos con palabras mentirosas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the poor with lying words,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in addition to those who plunder, to whom is woe?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además de los que saquean, ¿para quiénes será el ay?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outre ceux qui pillent, à qui le malheur est-il destiné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וּבוֹגֵ֖ד וְלֹא־בָ֣גְדוּ ב֑וֹ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pilles, et qu'on n'a pas encore pillé!</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haces traición, aunque nadie contra ti la ha hecho!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who deal treacherously, though they have not dealt treacherously with you!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done to black cummin?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hace con el eneldo?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fait-on à la nielle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בַמַּטֶּ֛ה יֵחָ֥בֶט קֶ֖צַח</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bat la nielle avec le bâton,</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con un palo se sacude el eneldo,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black cummin is beaten out with a stick,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it is a day of what three things by the Lord God of hosts?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¿es un día de qué tres cosas por parte del Señor Jehová de los ejércitos?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quelles sont les trois choses que le Seigneur Dieu des armées a accomplies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מְהוּמָ֨ה וּמְבוּסָ֜ה וּמְבוּכָ֗ה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jour de trouble, d'écrasement et de confusion,</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 día de alboroto, de angustia y confusión,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day of trouble and treading down and perplexity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falsely thought that their convenant with death would protect them when what would happend?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¿de qué pensaron falsamente los líderes corruptos del pueblo de Dios que los protegería su pacto con la muerte?”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les dirigeants corrompus du peuple de Dieu pensaient à tort que leur alliance avec la mort les protégerait lorsque ce qui arriverait arriverait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׳שִׁיט׳ ״שׁ֣וֹט״ שׁוֹטֵ֤ף ׳כִּֽי־עָבַר׳ ״כִּֽי־יַֽעֲבֹר֙״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22:22, what two actions can Eliakim do that no one else can undo?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22:22, ¿cuáles son las dos acciones que puede realizar Eliaquim que nadie más puede deshacer?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22:22, quelles sont les deux actions qu’Éliakim peut-il faire et que personne d’autre ne peut annuler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וּפָתַח֙ וְאֵ֣ין סֹגֵ֔ר וְסָגַ֖ר וְאֵ֥ין פֹּתֵֽחַ׃</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ouvrira, nul ne fermera; Quand il fermera, nul n'ouvrira.</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abrirá y nadie cerrará, cerrará y nadie abrirá.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shall open, and no one shall shut; And he shall shut, and no one shall open.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is the symbol for the house of Israel?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¿cuál en el cántico sobre la viña y su dueño es el símbolo de la casa de Israel?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quel est le symbole de la maison d’Israël dans le chant sur la vigne et son propriétaire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two things has the Lord done with his hand against His people because of their wickedness?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¿cuáles son las dos cosas que el Señor ha hecho con su mano contra su pueblo a causa de su maldad?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sont les deux choses que le Seigneur a faites avec sa main contre son peuple à cause de sa méchanceté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 יָד֧וֹ עָלָ֣יו וַיַּכֵּ֗הוּ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étend sa main sur lui, et il le frappe;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extendió contra él su mano y lo hirió;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stretched out His hand against them And stricken them,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who will wash away the filth of the daughters of Zion?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¿quién lavará la inmundicia de las hijas de Sión?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qui lavera la saleté des filles de Sion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que le Seigneur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el Señor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28:9, what question is asked about knowledge?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28:9, ¿qué pregunta se hace acerca de instruir?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28:9, quelle question est posée à propos de la sagesse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אֶת־מִי֙ יוֹרֶ֣ה דֵעָ֔ה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qui veut-on enseigner la sagesse?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se habrá de instruir?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will he teach knowledge?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28:7, what two categories of people have erred through intoxicating drink?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28:7, ¿cuáles son las dos categorías de personas que han errado por la sidra?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28:7, quelles sont les deux catégories de personnes qui ont commis une erreur en buvant des boissons enivrantes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כֹּהֵ֣ן וְנָבִיא֩ שָׁג֨וּ בַשֵּׁכָ֜ר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Sacrificateurs et prophètes chancellent dans les boissons fortes,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sacerdote y el profeta erraron por la sidra,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priest and the prophet have erred through intoxicating drink,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when the plowman has leveled the field's surface, what 5 things does he plant?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cuando el labrador ha nivelado la superficie del campo, ¿qué cinco cosas siembra o coloca?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28:25, lorsque le laboureur a nivelé la surface du champ, quelles sont les 5 choses qu'il plante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וְהֵפִ֥יץ קֶ֖צַח וְכַמֹּ֣ן יִזְרֹ֑ק וְשָׂ֨ם חִטָּ֤ה שׂוֹרָה֙ וּשְׂעֹרָ֣ה נִסְמָ֔ן וְכֻסֶּ֖מֶת גְּבֻלָתֽוֹ׃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répand de la nielle et sème du cumin; Qu'il met le froment par rangées, L'orge à une place marquée, Et l'épeautre sur les bords?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esparce el eneldo, siembra el comino, pone el trigo en hileras, la cebada en el lugar señalado y la avena en su borde apropiado?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Does he not sow the black cummin And scatter the cummin, Plant the wheat in rows, The barley in the appointed place, And the spelt in its place?  </a:t>
            </a:r>
            <a:endParaRPr b="0" lang="en-US" sz="30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כֶ֜רֶם יְהוָ֤ה צְבָאוֹת֙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de l'Éternel des armées,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viña de Jehová de los ejércitos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vineyard of the Lord of hosts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what two questions were asked of Shebna before pointing out that he had prepared significant sepulcher?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¿cuáles fueron las dos preguntas que se le hicieron a Sebna antes de señalar que había preparado un sepulcro importante?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quelles sont les deux questions posées à Shebna avant de souligner qu’il avait préparé un sépulcre important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מַה־לְּךָ֥ פֹה֙ וּמִ֣י לְךָ֣ פֹ֔ה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a-t-il à toi ici, et qui as-tu ici,</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tienes tú aquí o a quién tienes aquí,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have you here, and whom have you here,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what did they do concerning the armor of the House of the Forest?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¿qué hicieron con la casa de armas del bosque?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qu’ont-ils fait concernant l’armure de la Maison de la Forêt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וַתַּבֵּט֙ בַּיּ֣וֹם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ce jour tu visites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aquel día miraste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looked in that day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as a tabertacle what three things will not happen to Jerusalem?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¿cuáles son las tres cosas que no le sucederán a Jerusalén como tabernáculo?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en tant que tabertacle, quelles sont les trois choses qui n’arriveront pas à Jérusalem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what will be set apart for the Lord?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¿qué será consagrados a Jehová?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qu’est-ce qui sera mis à part pour le Seigneur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סַחְרָ֜הּ וְאֶתְנַנָּ֗הּ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son gain et son salaire impur</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negocios y ganancias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gain and her pay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with what will the mighty and strong one bring the natural disasters down to the earth?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¿con qué derriba a tierra aquel que es fuerte y poderoso?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avec quoi le puissant et le fort fera-t-il descendre les catastrophes naturelles sur la terre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violence.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fuerza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hand.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why are the ships of Tarshish told to wail?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¿por qué se les dice a las naves de Tarsis que aullen?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pourquoi dit-on aux navires de Tarsis de gémir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שֻׁדַּ֖ד מָעֻזְּכֶֽן׃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votre forteresse est détruite!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vuestra fortaleza es destruida!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strength is laid waste.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אֹ֤הֶל בַּל־יִצְעָן֙ בַּל־יִסַּ֤ע יְתֵֽדֹתָיו֙ לָנֶ֔צַח וְכָל־חֲבָלָ֖יו בַּל־יִנָּתֵֽקוּ׃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Tente qui ne sera plus transportée, Dont les pieux ne seront jamais enlevés, Et dont les cordages ne seront point détachés.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tienda que no será desarmada, ni serán arrancadas sus estacas ni ninguna de sus cuerdas será rota.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tabernacle that will not be taken down; Not one of its stakes will ever be removed, Nor will any of its cords be broken.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before they are told to gird sackcloth on their waists? Provide both ways of saying nearly the same thing.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antes de que se les ordene ceñirse las caderas con vestiduras ásperas? Proporcione ambas maneras de decir prácticamente lo mismo.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32:11, que dit-on aux femmes tranquilles, celles qui se contentent de leur bien-être, avant qu'on leur ordonne de se ceindre la taille d'un sac ? Donnez les deux manières de dire presque la même chose.</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פְּשֹׁ֣טָֽה וְעֹ֔רָה</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Déshabillez-vous, mettez-vous à nu</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¡Despojaos, desnudaos,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Strip yourselves, make yourselves bare,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two things will the Lord do to Shebna like might be done to a ball to send him into a large country?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dos cosas haría Jehová a Sebna, como a una bola, para enviarlo por tierra extensa?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sont les deux choses que le Seigneur fera à Shebna, comme il pourrait le faire à un ballon pour l'envoyer dans un grand pays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צָנ֤וֹף יִצְנָפְךָ֙ צְנֵפָ֔ה כַּדּ֕וּר</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rouler, rouler comme une balle,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echará a rodar con ímpetu, como a una bola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surely turn violently and toss you like a ball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what words describe the future of those who rise early to get intoxicating drink all day?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palabras describen el futuro de aquellos que se levantan temprano para beber bebidas embriagantes todo el día?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quels mots décrivent l’avenir de ceux qui se lèvent tôt pour boire des boissons enivrantes toute la journée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what will they do against them like the sea?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al pueblo que antes era fiel, ¿qué harán contra ellos como el mar?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que feront-elles contre eux comme la mer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2025-10-28T23:38:28Z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