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what does the owner of the vineyard ask the inhabitants of Jerusalem and the men of Judah to do?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¿qué pide el dueño de la viña a los habitantes de Jerusalén y a los hombres de Judá que hagan?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que demande le propriétaire de la vigne aux habitants de Jérusalem et aux hommes de Juda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iniquity with cords of vanity?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la iniquidad con cuerdas de vanidad!’?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5:18, quelle phrase est similaire à « Malheur à ceux qui tirent l'iniquité avec les cordes du vice »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וְכַעֲב֥וֹת הָעֲגָלָ֖ה חַטָּאָֽה׃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péché comme avec les traits d'un char,</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pecado como con coyundas de carreta!,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sin as if with a cart rope;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what will God do with stammering lips and another tongue?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¿qué hará Dios en lengua de tartamudos, en lenguaje extraño?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que fera Dieu avec des lèvres balbutiantes et une autre langue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יְדַבֵּ֖ר אֶל־הָעָ֥ם הַזֶּֽה׃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parlera à ce peuple.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hablará a este pueblo.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speak to this people,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done to get bread flour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 fait-on au blé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יוּדָ֔ק</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bat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trilla;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must be ground;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what will happen when the Lord lifts Himself up?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¿qué sucederá cuando Jehová se levante?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que se passera-t-il lorsque le Seigneur s’élèvera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שִׁפְטוּ־נָ֕א בֵּינִ֖י וּבֵ֥ין כַּרְמִֽי׃</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juges entre moi et ma vigne!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juzgad entre mí y mi viña.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Judge, please, between Me and My vineyard.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נָפְצ֖וּ גּוֹיִֽם׃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dispersent.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naciones fueron esparcidas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shall be scattered;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instead of good grapes what did my well-beloved's vineyard produce?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en lugar de buenas uvas, ¿qué produjo la viña de mi amado?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au lieu de bons raisins, qu'a produit la vigne de mon bien-aimé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elle en a produit de mauvais.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 uvas silvestres.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brought forth wild grapes.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a generous man shall do what by his generosity?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hará un hombre generoso con su generosidad?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 fera un homme généreux par sa générosité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יָקֽוּם׃ פ</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persévère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enaltecido.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stand.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who will take the prey when the Lord saves us?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¿Quién arrebatarán el botín cuando Jehová nos salve?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qui prendra la proie lorsque le Seigneur nous sauvera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make sweet melody and to sing many songs?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entonar buena melodía y repetir la canción?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faire de douces mélodies et de chanter de nombreuses chansons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פִּסְחִ֖ים בָּ֥זְזוּ בַֽז׃</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boiteux même prennent part au pillage: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los cojos arrebatarán el botín!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lame take the prey.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not stand?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no permanecerá?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ne subsistera pas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וְחָזוּתְכֶ֥ם אֶת־שְׁא֖וֹל לֹ֣א תָק֑וּם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pacte avec le séjour des morts ne subsistera pas;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vuestro convenio con el seol no será firme;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agreement with Sheol will not stand;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told to wail because their strength is laid waste?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que deben lamentar porque su fuerza es destruida?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nous dit-on de gémir parce que notre force est anéantie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אֳנִיּ֣וֹת תַּרְשִׁ֑ישׁ</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navires de Tarsis!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naves de Tarsis,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ships of Tarshish!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what did Assyria found?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¿para qué la fundó Asiria?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qu’a trouvé l’Assyrie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קְחִ֥י כִנּ֛וֹר סֹ֥בִּי עִ֖יר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la harpe, parcours la ville,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 arpa y recorre la ciudad,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harp, go about the city,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אַשּׁ֖וּר יְסָדָ֣הּ לְצִיִּ֑ים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habitants du désert, pour qui l'Assyrien a fondé un pays;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Asiria la fundó para los moradores del desierto.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founded it for wild beasts of the desert.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did the vineyard's owner say he expected from his vineyard?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dijo el dueño de la viña que esperaba de su viña?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qu’est-ce que le propriétaire du vignoble a dit attendre de son vignoble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מַדּ֧וּעַ קִוֵּ֛יתִי לַעֲשׂ֥וֹת עֲנָבִ֖ים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Pourquoi, quand j'ai espéré qu'elle produirait de bons raisins,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esperando yo que diera uvas buenas,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then, when I expected it to bring forth good grapes,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the Lord found oppression when he was looked for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el Señor halló opresión cuando fue buscado ¿por qué?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le Seigneur a trouvé l’oppression quand on le cherchait, pourquoi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לְמִשְׁפָּט֙</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avait espéré de la droiture,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Esperaba juicio,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looked for justice,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happen like the running to and fro of locusts?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sucederá como de una a otra parte se lanzan las langostas?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 se passera-t-il comme les criquets qui courent dans tous les sens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away justice from whom?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¿a quién le quitan la justicia los malvados?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à qui les méchants enlèvent-ils la justice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וְצִדְקַ֥ת צַדִּיקִ֖ים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innocents leurs droits!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derecho!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righteous man!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how often will the disasters affect the corrupt leaders of God's people?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¿cuándo comenzarán los desastres a afectar a los líderes corruptos del pueblo de Jehová? Sea específico.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à quelle fréquence les catastrophes affecteront-elles les dirigeants corrompus du peuple de Dieu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מִדֵּ֤י עָבְרוֹ֙ יִקַּ֣ח אֶתְכֶ֔ם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Chaque fois qu'il passera, il vous saisira;</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que comience a pasar, él os arrebatará,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often as it goes out it will take you;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was looking for righteousness what did he find?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buscaba justicia, ¿qué encontró?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cherchait la justice, qu’a-t-il trouvé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צְעָקָֽה׃ ס</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des cris de détresse!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clamor.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a cry for help.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שׁוֹקֵ֥ק בּֽוֹ׃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précipite dessus,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lanzarán sobre ellos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run upon them.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purposed to bring dishonor on all the honerable of the earth?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¿quién lo decretó a todos los ilustres de la tierra?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qui a décidé de déshonorer tous les honorables de la terre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He shall run upon the nations like what?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¿de qué manera se lanzarán sobre ellos?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Il courra sur les nations comme quoi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כְּמַשַּׁ֥ק גֵּבִ֖ים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 précipitent les sauterelles.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una a otra parte se lanzan las langostas.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running to and fro of locusts,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how wide will Sheol enlarge itself?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¿hasta qué punto se ensanchará el Seol?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jusqu’où s’étendra le séjour des morts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Tyre's gain will enable those who dwell before the Lord to have what two benefits?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los dos beneficios que tendrán los que estén delante de Jehová gracias a la ganancia de Tiro?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le gain de Tyr permettra à ceux qui demeurent devant le Seigneur d’avoir quels sont les deux avantages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לֶאֱכֹ֥ל לְשָׂבְעָ֖ה וְלִמְכַסֶּ֥ה עָתִֽיק׃ פ</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nourriture abondante et des vêtements magnifiques.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coman hasta saciarse y vistan con esplendidez.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eat sufficiently, and for fine clothing.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for what two things shall people mourn upon their breasts?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¿por cuáles dos cosas se lamentarán golpeándose el pecho?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pour quelles deux choses les gens se frappent-ils la poitrine en deuil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עַל־שְׂדֵי־חֶ֕מֶד עַל־גֶּ֖פֶן פֹּרִיָּֽה׃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souvenir de la beauté des champs Et de la fécondité des vignes.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campos deleitosos, por las viñas fértiles.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pleasant fields, for the fruitful vine.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diadem of beauty to those who turn back the battle at the gate?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una diadema de hermosura para aquellos que rechazan el asalto a la puerta?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le Seigneur des armées sera-t-il un diadème de beauté pour ceux qui repoussent la bataille à la porte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וּפָעֲרָ֥ה פִ֖יהָ לִבְלִי־חֹ֑ק</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Élargit sa gueule outre mesure;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sin medida extendió su boca;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opened its mouth beyond measure;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וְלִ֨גְבוּרָ֔ה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une force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fuerzas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strength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wash away?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lavará el Señor?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qu’est-ce que le Seigneur lavera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צֹאַ֣ת בְּנוֹת־צִיּ֔וֹן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ordures des filles de Sion,</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inmundicia de las hijas de Sión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filth of the daughters of Zion,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trembled?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tembló?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a étendu sa main sur son peuple et l’a frappé, qu’est-ce qui a tremblé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וַֽיִּרְגְּזוּ֙ הֶֽהָרִ֔ים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montagnes s'ébranlent;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estremecieron los montes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hills trembled.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two things will the Lord of hosts be to the remnant of His people?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¿cuáles son las dos cosas que Jehová de los ejércitos será para el resto de su pueblo?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quelles seront les deux choses que le Seigneur des armées sera pour le reste de son peuple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לַעֲטֶ֣רֶת צְבִ֔י וְלִצְפִירַ֖ת תִּפְאָרָ֑ה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couronne éclatante et une parure magnifique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corona de gloria y diadema de hermosura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crown of glory and a diadem of beauty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desolate?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asolado?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que le Seigneur a dit à Ésaïe qui serait désolé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was built in the vineyard in addition to a tower?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se construyó en la viña además de una torre?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qui a été construit dans la vigne en plus d’une tour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בָּתִּ֤ים רַבִּים֙ לְשַׁמָּ֣ה יִֽהְי֔וּ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Certainement, ces maisons nombreuses seront dévastées,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las muchas casas han de quedar asoladas,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"Truly, many houses shall be desolate,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against whom is the message which will cause the ships of Tarshish to wail?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¿sobre quién es el mensaje que hará gemir a las naves de Tarsis?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contre qui est adressé le message qui fera hurler les navires de Tarsis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צֹ֑ר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Tyr.</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Tiro: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Tyre.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וְגַם־יֶ֖קֶב חָצֵ֣ב בּ֑וֹ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creusa aussi une cuve.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había hecho también en ella un lagar;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also made a winepress in it;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awesome work"?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extraña obra”?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oeuvre étrange »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נָכְרִיָּ֖ה עֲבֹדָתֽוֹ׃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travail inouï.</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extraño trabajo.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unusual act.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comparison to the time when they saw that the city of David was damaged, when did the Lord call for weeping and for mourning?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comparación con el momento en que vieron que la ciudad de David estaba dañada, ¿cuándo llamó el Señor a llanto y a lamentación?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par rapport au moment où ils ont vu que la ville de David était endommagée, quand le Seigneur a-t-il appelé aux pleurs et au deuil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appelle en ce jour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llamó en este día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covenant?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dice del pacto?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33:8, les routes sont désertes. Que dit-on de l'alliance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 בְּרִית֙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rompu l'alliance,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anulado el pacto,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the covenant,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command so that no rain falls on his vineyard?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ordenará el dueño de la viña para que no llueva sobre su viña?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commandera le propriétaire de la vigne pour qu’il ne pleuve pas sur sa vigne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הֶעָבִים֙ אֲצַוֶּ֔ה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donnerai mes ordres aux nuées,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 las nubes mandaré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command the clouds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where is the vineyard of my well-beloved?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¿dónde está la viña de mi amado?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où est la vigne de mon bien-aimé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בְּקֶ֥רֶן בֶּן־שָֽׁמֶן׃</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 coteau fertile.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una ladera fértil.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 very fruitful hill.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words describe how quickly the first summer fruit is cconsumed?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palabras muestran la rapidez con que se consume la fruta temprana?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quels mots décrivent la rapidité avec laquelle le premier fruit d’été est consommé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בְּעוֹדָ֥הּ בְּכַפּ֖וֹ יִבְלָעֶֽנָּה׃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à peine dans la main, est aussitôt avalée.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traga tan luego como la tiene a la mano.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eats it up while it is still in his hand.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cities?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se dice de las ciudades?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 dit-on des villes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מָאַ֣ס עָרִ֔ים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méprise les villes,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aborreció las ciudades,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despised the cities,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 waste places of the fat ones?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en los campos desolados de los ricos?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les lieux désolés des riches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וְחָרְב֥וֹת מֵחִ֖ים גָּרִ֥ים יֹאכֵֽלוּ׃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étrangers dévoreront les possessions ruinées des riches.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extranjeros devorarán los campos desolados de los ricos.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waste places of the fat ones strangers shall eat.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Tyre be forgotten seventy years?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será Tiro olvidada por setenta años?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Tyr sera-t-elle oubliée pendant soixante-dix ans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that day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who is a people which was not?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¿Quién es un pueblo que no era?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qui est un peuple qui n’était pas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אֶ֣רֶץ כַּשְׂדִּ֗ים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Vois les Chaldéens,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la tierra de los caldeos!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land of the Chaldeans,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are the 5 reasons that the word of the Lord was to the people "Precept upon precept"?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¿hasta qué cinco cosas continuará la palabra de Jehová siendo 'mandamiento tras mandamiento'?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quelles sont les 5 raisons pour lesquelles la parole du Seigneur était adressée au peuple « Précepte sur précepte »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יֵלְכ֜וּ וְכָשְׁל֤וּ אָחוֹר֙ וְנִשְׁבָּ֔רוּ וְנוֹקְשׁ֖וּ וְנִלְכָּֽדוּ׃ פ</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qu'en marchant ils tombent à la renverse et se brisent, Afin qu'ils soient enlacés et pris.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vayan y caigan de espaldas, y sean quebrantados, atrapados y aprisionados.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might go and fall backward, and be broken And snared and caught.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it happen to Tyre as in the song of the harlot?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cantará Tiro una canción como de ramera?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arrivera-t-il à Tyr comme dans le chant de la prostituée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מִקֵּ֞ץ שִׁבְעִ֤ים שָׁנָה֙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de los setenta años,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seventy years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even which people are famished?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¿aún qué pueblo padece hambre por falta de conocimiento?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même quels sont les gens qui souffrent de la faim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וּכְבוֹדוֹ֙ מְתֵ֣י רָעָ֔ב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noblesse mourra de faim,</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nobles se mueren de hambre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honorable men are famished,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do what in addition to adding field to field?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les sucederá a quienes, además de añadir campo a campo, hagan qué?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font quoi en plus d’ajouter champ à champ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how is the water described that enables access to the grain of Shihor?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¿cómo se describe el agua que hace crecer las sementeras del Nilo?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comment l’eau qui permet l’accès au grain de Shihor est-elle décrite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וּבְמַ֤יִם רַבִּים֙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les vastes eaux,</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las muchas aguas del Nilo,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great waters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for strength to whom?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¿Jehová de los ejércitos dará fuerzas a quién?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la force de qui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מְשִׁיבֵ֥י מִלְחָמָ֖ה שָֽׁעְרָה׃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ceux qui repoussent l'ennemi jusqu'à ses portes.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rechazan el asalto a la puerta.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turn back the battle at the gate.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clauses describe the errors made by the priest and the prophet as a result of intoxicating drink?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cláusulas describen los errores cometidos por el sacerdote y el profeta como resultado de la bebida intoxicante?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clauses qui décrivent les erreurs commises par le prêtre et le prophète à la suite de la consommation de boissons enivrantes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בָּֽרֹאֶ֔ה פָּק֖וּ פְּלִילִיָּֽה׃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chancellent en prophétisant, Ils vacillent en rendant la justice.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erraron en la visión, titubearon en el juicio.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err in vision, they stumble in judgment.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מַגִּיעֵ֥י בַ֙יִת֙ בְּבַ֔יִת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ajoutent maison à maison,</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juntan casa a casa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join house to house;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salvation also in the time of trouble?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le pedimos a Jehová tres cosas. ¿Qué le pedimos además de su misericordia y salvación en el tiempo de la tribulación?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salut, même au temps de la détresse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זְרֹעָם֙ לַבְּקָרִ֔ים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aide chaque matin,</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brazo de ellos en la mañana,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their arm every morning,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is call the harvest of what?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¿su provisión procedía de qué del río?     de dónde procedía de las sementeras que crecen con las muchas aguas del Nilo?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le grain de Shihor est appelé la moisson de quoi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קְצִ֥יר יְא֖וֹר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moisson du fleuve,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mies del río.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harvest of the River,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black cummin?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debe hacer con el eneldo?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à la nielle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בֶֽחָרוּץ֙ י֣וּדַשׁ קֶ֔צַח</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foule pas la nielle avec le traîneau,</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eneldo no se trilla con trillo,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black cummin is not threshed with a threshing sledge,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did they do to hold the water of the old pool?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hicieron para retener el agua del estanque viejo?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qu’ont-ils fait pour retenir l’eau de l’ancienne piscine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וּמִקְוָ֣ה׀ עֲשִׂיתֶ֗ם בֵּ֚ין הַחֹ֣מֹתַ֔יִם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faites un réservoir entre les deux murs,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Hicisteis foso entre los dos muros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made a reservoir between the two walls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even though hail may damage the forest and the city may be brought low in humiliation, how is the situation described of those who sow beside all waters?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Cuando caerá granizo en los montes y la ciudad será del todo abatida, ¿cómo se describe la situación de los que siembran junto a todas las aguas?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même si la grêle peut endommager la forêt et que la ville peut être humiliée, comment la situation de ceux qui sèment le long de toutes les eaux est-elle décrite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אַשְׁרֵיכֶ֕ם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vous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¡Dichosos vosotros,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you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that nations will roar against the previously faithful people, where will darkness and sorrow be seen?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rujan contra el pueblo que anteriormente era fiel, ¿dónde se verán tinieblas y tristeza?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le jour où les nations rugiront contre le peuple jusque-là fidèle, où verront-elles les ténèbres et la tristesse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וְנִבַּ֤ט לָאָ֙רֶץ֙</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regardant la terre,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mirará hacia la tierra,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if one looks to the land,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what is Sidon for the nations?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es Sidón para las naciones?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Sidon pour les nations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סְחַ֥ר גּוֹיִֽם׃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le marché des nations.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 también emporio de las naciones.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is a marketplace for the nations.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2025-10-28T23:38:50Z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