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5:21, what sentence is similar to saying woe to those who are wise in their own eyes?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5:21, ¿qué expresión es similar a "¡Ay de los que son sabios ante sus propios ojos!"?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5:21, quelle phrase est similaire à celle qui dit : « Malheur à ceux qui sont sages à leurs yeux, »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 ס</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22:12, who called for weeping and mourning in the day that they saw that the city of David was damaged?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22:12, ¿quién llamó a llanto y a lamentación el día que vieron que la ciudad de David estaba destruida?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22:12, qui a appelé aux pleurs et au deuil le jour où ils ont vu que la ville de David était endommagée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וַיִּקְרָ֗א אֲדֹנָ֧י יְהוִ֛ה צְבָא֖וֹת</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l'Éternel des armées,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Señor, Jehová de los ejércitos,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God of hosts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22:6, when Kir uncovered the shield, Elam bore the quiver with what?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22:6, ¿con qué tomó Elam la aljaba cuando Kir sacó el escudo?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22:6, quand Kir a découvert le bouclier, Élam a porté le carquois avec quoi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בְּרֶ֥כֶב אָדָ֖ם פָּֽרָשִׁ֑ים</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chars de combattants, des cavaliers, s'avancent;</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carros y con jinetes,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chariots of men and horsemen,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5:22, what sentence is similar to saying woe to men mighty at drinking wine?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5:22, ¿qué expresión es similar a "¡Ay de los que son valiente para beber vino"?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5:22, quelle phrase est similaire à celle qui dit « Malheur à ceux qui ont de la bravoure pour boire du vin,  »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וְאַנְשֵׁי־חַ֖יִל לִמְסֹ֥ךְ שֵׁכָֽר׃</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la vaillance pour mêler des liqueurs fortes;</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hombres fuertes para mezclar bebidas;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men valiant for mixing intoxicating drink,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what will taken away from your neck ?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¿qué te será quitado de tu cerviz?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qu'est-ce qui sera enlevé de ton cou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וְעֻלּ֖וֹ מֵעַ֣ל צַוָּארֶ֑ךָ</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joug de dessus ton cou;</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yugo de tu cerviz,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yoke from your neck,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5:6, what command does the vineyard's owner direct to the clouds?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5:6, ¿qué mandato dirige el dueño de la viña a las nubes?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5:6, quel ordre le propriétaire de la vigne adresse-t-il aux nuages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וְנֶ֥גֶד פְּנֵיהֶ֖ם נְבֹנִֽים׃</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se croient intelligents!</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los que son prudentes delante de sí mismos!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prudent in their own sight!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מֵהַמְטִ֥יר עָלָ֖יו מָטָֽר׃</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Afin qu'elles ne laissent plus tomber la pluie sur elle.</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no derramen lluvia sobre ella.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they rain no rain on it."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15:8, what statement summarizes where wailing has gone?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15:8, ¿qué afirmación resume hasta dónde rodeó el llanto?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15:8, quelle déclaration résume où sont passées les lamentations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כִּֽי־הִקִּ֥יפָה הַזְּעָקָ֖ה אֶת־גְּב֣וּל מוֹאָ֑ב</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cris environnent les frontières de Moab;</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llanto rodeó los límites de Moab;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cry has gone all around the borders of Moab,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16:11, what body region is mentioned when describing God's feeling for Kir Heres?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16:11, ¿qué región del cuerpo se menciona cuando se describe el sentimiento de Dios hacia Kir-hareset?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16:11, quelle région du corps est mentionnée pour décrire les sentiments de Dieu pour Kir Heres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וְקִרְבִּ֖י</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mon coeur</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mi corazón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my inner being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32:14, the forts and towers will become a place for what two things?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32:14, ¿en qué dos cosas se volverán las torres y las fortalezas?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32:14, les forts et les tours deviendront un lieu pour quelles deux choses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מְשׂ֥וֹשׂ פְּרָאִ֖ים מִרְעֵ֥ה עֲדָרִֽים׃</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ânes sauvages y joueront, les troupeaux y paîtront,</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donde descansen asnos monteses y los ganados hagan majada,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joy of wild donkeys, a pasture of flocks—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5:23, evil people justify the wicked for what?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5:23, ¿los malvados justifican a los malvados por qué?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5:23, les méchants justifient les méchants pour quoi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עֵ֣קֶב שֹׁ֑חַד</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un présent,</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por soborno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 bribe,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5:29, what will no one do when the nations like a lion carry away their prey?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5:29, ¿qué no hará nadie cuando las naciones, como leones, arrebaten su presa?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5:29, que ne fera personne lorsque les nations emporteront leur proie comme un lion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32:13, where will thorns and briers come up in addition to all the happy homes in the joyous city?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32:13, ¿dónde subirán espinos y cardos además de todas las casas en que hay alegría en la ciudad alegre?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32:13, où pousseront les épines et les ronces en plus de toutes les maisons heureuses de la ville joyeuse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וְאֵ֥ין מַצִּֽיל׃</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personne ne vient au secours.</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nadie se la quitará.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 one will deliver.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16:4, who is Moab told let dwell with him?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16:4, ¿quiénes se le dijo a Moab que moraran con él?"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16:4, à qui Moab est-il dit de rester avec lui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יָג֤וּרוּ בָךְ֙ נִדָּחַ֔י מוֹאָ֛ב</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Laisse séjourner chez toi les exilés de Moab,</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Moren contigo mis desterrados, Moab;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My outcasts dwell with you, O Moab;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28:28, what 3 things are not done because bread flour must be ground?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28:28, ¿cuáles son las 3 cosas que no se deben hacer al grano?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28:28, le blé est battu. Le verset énumère ensuite trois autres choses qui sont faites ou non au blé. Lesquelles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לֹ֥א לָנֶ֖צַח אָד֣וֹשׁ יְדוּשֶׁ֑נּוּ וְ֠הָמַם גִּלְגַּ֧ל עֶגְלָת֛וֹ וּפָרָשָׁ֖יו לֹֽא־יְדֻקֶּֽנּוּ׃</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on ne le bat pas toujours; On y pousse la roue du chariot et les chevaux, Mais on ne l'écrase pas.</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lo trillará por siempre, ni lo aplasta con la rueda de su carreta, ni lo tritura con los dientes de su trillo.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he does not thresh it forever, Break it with his cartwheel, Or crush it with his horsemen.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28:26, what clause means about the same as saying He instructs him in right judgment?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28:26, ¿qué cláusula significa aproximadamente lo mismo que decir: "le enseña lo recto"?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28:26, quelle clause signifie à peu près la même chose que l’affirmation selon laquelle Dieu a enseigné la marche à suivre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אֱלֹהָ֥יו יוֹרֶֽנּוּ׃</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lui a donné ses instructions.</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su Dios lo instruye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God teaches him.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33:5, who is exalted?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33:5, ¿quién es exaltado?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33:5, qui est exalté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נִשְׂגָּ֣ב יְהוָ֔ה</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est élevé,</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exaltado Jehová,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is exalted,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in what manner will the Lord lift his rod on the sea?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¿en qué camino Jehová alzará su vara sobre el mar?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de quelle manière le Seigneur lèvera-t-il sa verge sur la mer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אַדְמַ֣ת עַמִּ֔י ק֥וֹץ שָׁמִ֖יר תַּֽעֲלֶ֑ה</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la terre de mon peuple Croissent les épines et les ronces,</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la tierra de mi pueblo subirán espinos y cardos,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the land of my people will come up thorns and briers,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וּנְשָׂא֖וֹ בְּדֶ֥רֶךְ מִצְרָֽיִם׃</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 lèvera encore, comme en Égypte.</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lo hizo en el camino de Egipto.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will He lift it up in the manner of Egypt.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32:18, what description is given for the peaceful habitation of God's people in addition to being quiet resting places?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32:18, ¿qué descripción se da de la morada de paz del pueblo de Jehová, además de ser lugares de reposo?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32:18, quelle description est donnée pour la demeure paisible du peuple de Dieu en plus d’être des lieux de repos tranquilles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וּֽבְמִשְׁכְּנוֹת֙ מִבְטַחִ֔ים</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des habitations sûres,</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habitaciones seguras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secure dwellings,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23:4, the strength of what told Sidon that it does not bring forth children?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23:4, ¿la fortaleza de qué habló diciendo que no da a luz hijos?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23:4, quelle est la force qui a dit à Sidon qu’elle ne produisait pas d’enfants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מָע֥וֹז הַיָּ֖ם</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forteresse de la mer:</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fortaleza del mar habló,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strength of the sea,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33:12, in addition to being like thorns cut up, what shall the people be like?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33:12, además de ser como espinos cortados, ¿cómo serán los pueblos?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33:12, en plus d’être comme des épines coupées, à quoi ressembleront les gens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מִשְׂרְפ֣וֹת שִׂ֑יד</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fournaises de chaux,</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cal quemada;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burnings of lime;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23:8, what words mean about the same as saying, who has purposed to bring dishonor to Tyre?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23:8, ¿qué palabras significan más o menos lo mismo que decir: ¿Quién ha decidido deshonrar a Tiro?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23:8, quels mots ont à peu près la même signification que de dire : « Qui a résolu de déshonorer Tyr ?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 יָעַ֣ץ זֹ֔את עַל־צֹ֖ר</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a pris cette résolution contre Tyr,</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¿Quién decretó esto sobre Tiro,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has taken this counsel against Tyre,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28:9, what question is asked about the message?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28:9, ¿qué pregunta se hace acerca de la doctrina?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28:9, quelle question est posée à propos des leçons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10:31, What city has fled ?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10:31, ¿qué ciudad se alborotó?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10:31, Quelle ville a fui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וְאֶת־מִ֖י יָבִ֣ין שְׁמוּעָ֑ה</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qui veut-on donner des leçons?</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 ¿a quién se hará entender la doctrina?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whom will he make to understand the message?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happen to the hiding place?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¿qué pasará con el escondrijo?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qu’arrivera-t-il à la cachette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וְסֵ֥תֶר מַ֖יִם</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eaux inonderont</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las aguas inundarán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waters will overflow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what place will suffer when Madmenah has fled?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¿qué lugar sufrirá cuando Madmena se alborote?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10:30, quel endroit souffrira lorsque Madmenah aura fui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עֲנִיָּ֥ה עֲנָתֽוֹת׃</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toi, Anathoth!</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pobrecita Anatot!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poor Anathoth!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languishes in addition to the fields of Heshbon?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fueron talados además de los campos de Hesbón?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qu’est-ce qui languit en plus des campagnes de Hesbon?</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גֶּ֣פֶן שִׂבְמָ֗ה</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la vigne de Sibma,</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las vides de Sibma.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vine of Sibmah;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9:20, What shall every man do to the right hand ?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9:20, ¿qué hará cada uno a la derecha?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9:19 (Anglais Ésaïe 9:20), Que fera chacun à sa main droite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וַיִּגְזֹ֤ר עַל־יָמִין֙ וְרָעֵ֔ב</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pille à droite, et l'on a faim;</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devora a la derecha y tiene hambre;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shall snatch on the right hand And be hungry;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4:3, those who are left in Zion will be called what?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4:3, los que queden en Sión serán llamados ¿cómo?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4:3, comment s’appelleront ceux qui resteront à Sion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נָדְדָ֖ה מַדְמֵנָ֑ה</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Madména se disperse,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Madmena se alborotó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Madmenah has fled,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קָד֖וֹשׁ יֵאָ֣מֶר ל֑וֹ</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appelés saints,</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llamado santo: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called holy—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23:16, why is the forgotten harlot told to take a harp, go about the city, make sweet melody, sing many songs?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23:16, ¿por qué se le dice a la ramera olvidada que tome un arpa, recorra la ciudad, entona buena melodía y repite la canción?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23:16, pourquoi dit-on à la prostituée oubliée de prendre une harpe, de parcourir la ville, de chanter de douces mélodies et de chanter de nombreuses chansons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לְמַ֖עַן תִּזָּכֵֽרִי׃</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qu'on se souvienne de toi! -</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fin de que seas recordada.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you may be remembered."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What has found like a nest the riches of the people?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¿qué riquezas de los pueblos ha hallado semejante a un nido?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10:14, Qu'est-ce qui a trouvé comme un nid les richesses du peuple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יָדִי֙</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mis la main</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 mano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hand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33:20, Jerusalem is what type of home?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33:20, ¿qué tipo de morada es Jerusalén?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33:20, quel type de maison est Jérusalem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נָוֶ֣ה שַׁאֲנָ֗ן</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séjour tranquille,</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morada de quietud,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quiet home,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 what is on a very fruitful hill?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 ¿qué hay en una ladera fértil?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 qu’y a-t-il sur une colline très fertile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כֶּ֛רֶם הָיָ֥ה לִֽידִידִ֖י</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bien-aimé avait une vigne,</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Tenía mi amado una viña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Well-beloved has a vineyard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5:10, how much seed will need to be planted to get one ephah of harvest when the Lord makes waste his vineyard? (Ezek 45:10 says 1 ephah = 10 homers. In contrast, in Mat 13:8 Jesus said 1 seed could produce 30 to 100 times as much as was planted.)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5:10, ¿cuánta semilla se necesitará sembrar para obtener un efa de cosecha cuando el Señor desperdicie su viña? (Ezequiel 45:10 dice que un efa equivale a 10 homers. En contraste, en Mateo 13:8 Jesús dijo que una semilla podía producir de 30 a 100 veces más de lo sembrado).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5:10, quelle quantité de semence faudra-t-il semer pour obtenir un épha de récolte lorsque le Seigneur dévastera sa vigne ? (Ézéchiel 45:10 dit qu'un épha = 10 homers. En revanche, dans Matthieu 13:8, Jésus dit qu'une semence pourrait produire 30 à 100 fois plus que ce qui a été semé.)</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14:28, in which year did this prophecy come?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14:28, ¿en qué año vino esta profecía?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14:28, en quelle année cette prophétie a-t-elle eu lieu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וְזֶ֥רַע חֹ֖מֶר</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homer de semence</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un homer de semilla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homer of seed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23:3, in addition to the words "the harvest of the River" what words describe what Sidon's revenue is?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23:3, ¿qué palabras además de "la mies del río" describen la provisión de Sidón?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23:3, en plus des mots « la moisson du fleuve », quels mots décrivent le revenu de Sidon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זֶ֣רַע שִׁחֹ֔ר</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blé du Nil,</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las sementeras que crecen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grain of Shihor,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Assyria said he put down the inhabitants like what?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¿cómo dijo Asiria que derribó los pueblos?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l'Assyrie a dit qu'il avait réprimé les habitants comme quoi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וְאוֹרִ֥יד כַּאבִּ֖יר יוֹשְׁבִֽים׃</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un héros, j'ai renversé ceux qui siégeaient sur des trônes;</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derribé como un valiente a los que estaban sentados.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 have put down the inhabitants like a valiant man.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10:6, Against what people will God give Assyria charge ?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10:6, ¿Contra qué pueblo encargará Jehová a Asiria?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10:6, Contre quel peuple Dieu accusera-t-il l’Assyrie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וְעַל־עַ֥ם עֶבְרָתִ֖י אֲצַוֶּ֑נּוּ</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l'ai fait marcher contre le peuple de mon courroux,</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contra el pueblo de mi ira la enviaré,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against the people of My wrath I will give him charge,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the Lord will bewail the vine of what place?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¿Jehová lamentará por la viña de qué lugar?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L'Éternel pleurera la vigne de quel lieu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גֶּ֣פֶן שִׂבְמָ֔ה</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je pleure sur la vigne de Sibma,</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viña de Sibma;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 will bewail the vine of Sibmah,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 what summary statement describes the state of Tyre when there is no house and no harbor?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 ¿qué declaración resumida describe el estado de Tiro cuando no quedar casa ni lugar adonde entrar?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 quelle déclaration récapitulative décrit l’état de Tyr lorsqu’il n’y a ni maison ni port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בִּשְׁנַת־מ֖וֹת הַמֶּ֣לֶךְ אָחָ֑ז</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roi Achaz, cet oracle fut prononcé:</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año en que murió el rey Acaz,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came in the year that King Ahaz died.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כִּֽי־שֻׁדַּ֤ד</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elle est détruite: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destruida es Tiro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it is laid waste,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16:13, the Lord spoke these words concerning Moab since when? (Use the exact words from this verse.)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16:13, ¿desde cuándo habló el Señor estas palabras acerca de Moab? (Use las palabras exactas de este versículo).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16:13, depuis quand L'Éternel a-t-il prononcé ces paroles concernant Moab ? (Utilisez les mots exacts de ce verset.)</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מֵאָֽז׃</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dès longtemps</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aquel tiempo;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since that time.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 when Tyre is laid waste, who or what is told to wail?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 ¿a quién se le ordena aullar cuando Tiro es destruida?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 lorsque Tyr est dévastée, à qui ou à quoi est-il demandé de se lamenter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הֵילִ֣ילוּ׀ אֳנִיּ֣וֹת תַּרְשִׁ֗ישׁ</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Lamentez-vous, navires de Tarsis!</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¡Aullad, naves de Tarsis,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Wail, you ships of Tarshish!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what is Moab told to take and execute?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¿qué se le ordena a Moab preparar y tomar?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que doit prendre et exécuter Moab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׳הָבִיאוּ׳ ״הָבִ֤יאִי״ עֵצָה֙ עֲשׂ֣וּ פְלִילָ֔ה</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 conseil, fais justice,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Prepara un plan, toma una decisión;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 counsel, execute judgment;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33:18, what will your heart do?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33:18 ¿Qué imaginará su corazón?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33:18, que fera votre cœur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לִבְּךָ֖ יֶהְגֶּ֣ה אֵימָ֑ה</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Ton coeur se souviendra de la terreur:</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 corazón imaginará el espanto y dirá: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heart will meditate on terror: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28:3, what will happen to the crown of pride, the drunkards of Ephraim?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28:3, ¿qué pasará con la corona de soberbia de los ebrios de Efraín?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28:3, qu’arrivera-t-il à la couronne d’orgueil, aux ivrognes d’Éphraïm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Who has fled ?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¿Quién ha huido?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10:29, Qui a fui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בְּרַגְלַ֖יִם תֵּֽרָמַ֑סְנָה</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sera foulée aux pieds,</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los pies será pisoteada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trampled underfoot;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10:8, Fill in the blank: For he says, Are not my ____________altogether ____________________________ ?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10:8, Complete el espacio en blanco: Porque dice: «Mis __________, ¿no son todos ________?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10:8, remplissez le vide : Car il dit : Mes ______ ne sont-ils pas autant de _____?</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יֹאמַ֑ר הֲלֹ֥א שָׂרַ֛י יַחְדָּ֖ו מְלָכִֽים׃</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dit: Mes princes ne sont-ils pas autant de rois?</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él dice: «Mis príncipes, ¿no son todos reyes?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says,‘Are not my princes altogether kings?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33:24, what will happen to the iniquity of the people who dwell in the Lord's city?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33:24, ¿qué pasará con la iniquidad del pueblo que more en Jerusalén, la ciudad de nuestras fiestas solemnes?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33:24, qu’arrivera-t-il à l’iniquité du peuple qui habite dans la ville du Seigneur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נְשֻׂ֥א עָוֺֽן׃</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reçoit le pardon de ses iniquités.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 será perdonada la iniquidad.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forgiven their iniquity.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גִּבְעַ֥ת שָׁא֖וּל נָֽסָה׃</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Guibea de Saül prend la fuite.</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Gabaa de Saúl huyó.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Gibeah of Saul has fled.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10:23, Where will the Lord God of hosts make a determined end ?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10:23, ¿Dónde consumará el Señor, Jehová de los ejércitos, el exterminio ya determinado?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10:23, Où le Seigneur, l'Éternel des armées, fera-t-il une fin déterminée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 כָּל־הָאָֽרֶץ׃ ס</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l'accomplira dans tout le pays.</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la tierra.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all the land.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10:9, what is Calno compared to ?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10:9, ¿con quién se compara Calno?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10:9, à quoi Calno est-il comparé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הֲלֹ֥א כְּכַרְכְּמִ֖ישׁ כַּלְנ֑וֹ</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N'en a-t-il pas été de Calno comme de Carkemisch?</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es Calno como Carquemis,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not Calno like Carchemish?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28:14, who does the Lord call scornful men?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28:14, ¿a quiénes llama Jehová señores burladores?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28:14, qui le Seigneur appelle-t-il des hommes méprisants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מֹֽשְׁלֵי֙ הָעָ֣ם הַזֶּ֔ה אֲשֶׁ֖ר בִּירוּשָׁלִָֽם׃</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qui dominez sur ce peuple de Jérusalem!</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gobernáis a este pueblo que está en Jerusalén,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rule this people who are in Jerusalem,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32:20, those who sow beside all waters are blessed. What is another way of describing these blessed people?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32:20: “¡Dichosos vosotros, los que... dejáis sueltos al buey y al asno!” ¿De qué otra manera se podría describir a estas personas bendecidas?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32:20, ceux qui sèment près de toutes les eaux sont bénis. Comment peut-on autrement décrire ces personnes bénies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מְשַׁלְּחֵ֥י רֶֽגֶל־הַשּׁ֖וֹר וְהַחֲמֽוֹר׃ ס</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laissez sans entraves le pied du boeuf et de l'âne!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dejáis sueltos al buey y al asno!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send out freely the feet of the ox and the donkey.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What have I removed?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¿Qué he quitado?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Qu’ai-je enlevé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וְאָסִ֣יר׀ גְּבוּלֹ֣ת עַמִּ֗ים</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reculé les limites des peuples,</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Quité los territorios de los pueblos,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I have removed the boundaries of the people,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5:16, what sentence has nearly the same meaning as saying that God who is holy shall be hallowed in righteousness?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5:16, ¿qué frase tiene casi el mismo significado que decir que Dios, que es santo, será santificado en justicia?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5:16, quelle phrase a presque le même sens que de dire que Dieu qui est saint sera sanctifié dans la justice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וַיִּגְבַּ֛ה יְהוָ֥ה צְבָא֖וֹת בַּמִּשְׁפָּ֑ט</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sera élevé par le jugement,</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Jehová de los ejércitos será exaltado en juicio;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 Lord of hosts shall be exalted in judgment,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22:25, what will be removed and be cut down and fall?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22:25, ¿qué será quitado, será quebrado y caerá?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22:25, qu’est-ce qui sera enlevé, coupé et tombera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נְאֻם֙ יְהוָ֣ה צְבָא֔וֹת תָּמוּשׁ֙ הַיָּתֵ֔ד</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dit l'Éternel des armées, Le clou</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dice Jehová de los ejércitos, el clavo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says the Lord of hosts, ‘the peg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what did Assyria say he has gathered?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¿qué dijo Asiria que se apoderó?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10:14, qu’est-ce que l’Assyrie a dit avoir rassemblé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כָּל־הָאָ֖רֶץ אֲנִ֣י אָסָ֑פְתִּי</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ramassé toute la terre:</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me apoderé yo de toda la tierra,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gathered all the earth;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5:3, in addition to the men of Judah, who is asked to judge between the vineyard and its owner?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5:3, además de los hombres de Judá, ¿a quién se le pide que juzgue entre la viña y su dueño?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5:3, en plus des hommes de Juda, à qui est-il demandé de juger entre la vigne et son propriétaire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וְעַתָּ֛ה יוֹשֵׁ֥ב יְרוּשָׁלִַ֖ם</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Maintenant donc, habitants de Jérusalem</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Ahora, pues, vecinos de Jerusalén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now, O inhabitants of Jerusalem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22:14, who said that the people would have no atonement even to their death for this rebellion?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22:14, ¿quién dijo que el pueblo no tendría expiación ni siquiera hasta la muerte por esta rebelión?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22:14, qui a dit que le peuple n’aurait aucune expiation, même pas la mort, pour cette rébellion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אָמַ֛ר אֲדֹנָ֥י יְהוִ֖ה צְבָאֽוֹת׃ פ</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le Seigneur, l'Éternel des armées.</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el Señor, Jehová de los ejércitos.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God of hosts.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22:5, where is it a day of breaking down the walls and of crying to the mountain?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22:5, ¿dónde está el día para derribar el muro y de clamar al monte?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22:5, où est le jour où l’on démolit les murs et où l’on crie à la montagne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32:17, what will the work of righteousness be?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32:17, ¿cuál será el efecto de la justicia?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32:17, quelle sera l’œuvre de la justice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שָׁל֑וֹם</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la paix,</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la paz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peace,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22:13, in the day that the Lord of Hosts called for weeping and for mourning, for baldness and for girding with sackcloth, in addition to what they said, what 6 things did they do?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22:13, el día que Jehová de los ejércitos llamó a llanto y a lamentación, a raparse el cabello y a vestir ropas ásperas, ¿qué 6 cosas hicieron además de lo que dijeron?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22:13, le jour où le Seigneur des armées appela à pleurer et à se lamenter, à se raser la tête et à se ceindre de sacs, en plus de ce qu'ils avaient dit, quelles sont les 6 choses qu'ils ont faites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שָׂשׂ֣וֹן וְשִׂמְחָ֗ה הָרֹ֤ג׀ בָּקָר֙ וְשָׁחֹ֣ט צֹ֔אן אָכֹ֥ל בָּשָׂ֖ר וְשָׁת֣וֹת יָ֑יִן</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de la gaîté et de la joie! On égorge des boeufs et l'on tue des brebis, On mange de la viande et l'on boit du vin:</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hubo gozo y alegría matando vacas y degollando ovejas, comiendo carne, bebiendo vino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instead, joy and gladness, Slaying oxen and killing sheep, Eating meat and drinking wine: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22:10, what did they break down to fortify the wall?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22:10, ¿qué derribaron para fortificar el muro?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22:10, qu’ont-ils détruit pour fortifier le mur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הַבָּ֣תִּ֔ים</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vous</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casas de Jerusalén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houses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32:11, what is the first thing that the women who are at ease told to do in this verse?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32:11, ¿cuál es lo primero que se les dice a las indolentes que hagan en este versículo?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32:11, quelle est la première chose que les femmes qui sont à l’aise sont invitées à faire dans ce verset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חִרְדוּ֙ שַֽׁאֲנַנּ֔וֹת</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Soyez dans l'effroi, insouciantes!</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¡Temblad, indolentes;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Tremble, you women who are at ease;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4:4, what will the Lord do with the filth of the daughters of Zion?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4:4, ¿qué hará el Señor con la inmundicia de las hijas de Sión?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4:4, que fera le Seigneur de la souillure des filles de Sion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 רָחַ֣ץ</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aura lavé</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lave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washed away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בְּגֵ֣יא חִזָּי֑וֹן</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 vallée des visions.</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valle de la visión,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Valley of Vision—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What will be cut down with iron?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¿Qué será cortado con hierro?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10:34, Qu’est-ce qui sera coupé avec du fer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סִֽבְכֵ֥י הַיַּ֖עַר</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taillis de la forêt,</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espesura del bosque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thickets of the forest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Where will the Lord of hosts kindle a burning?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¿dónde encenderá Jehová de los ejércitos una hoguera?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10:16, Où l'Éternel des armées allumera-t-il un feu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וְתַ֧חַת כְּבֹד֛וֹ</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sous sa magnificence,</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debajo de su gloria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under his glory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28:12, what did the people do with the message to rest and be refreshed?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28:12, ¿qué hizo el pueblo con el mensaje para reposo y tener alivio?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28:12, qu’ont fait les gens avec le message pour se reposer et se rafraîchir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אָב֖וּא שְׁמֽוֹעַ׃</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ils n'ont point voulu écouter.</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no quisieron escuchar.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they would not hear.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5:26, what two words describe how the nations will come against the Lord's people?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5:26, ¿cuáles son las dos palabras que describen cómo las naciones vendrán contra el pueblo del Señor?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5:26, quels sont les deux mots qui décrivent comment les nations s’attaqueront au peuple du Seigneur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מְהֵרָ֖ה קַ֥ל יָבֽוֹא׃</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il arrive avec promptitude et légèreté.</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 aquí que vendrá pronto, a toda prisa.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they shall come with speed, swiftly.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33:5, with what two things has the Lord filled Zion?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33:5, ¿de qué dos cosas llena Jehová a Sión?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33:5, de quelles deux choses le Seigneur a-t-il rempli Sion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מִשְׁפָּ֖ט וּצְדָקָֽה׃</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droiture et de justice.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derecho y de justicia.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justice and righteousness.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22:9, what did they do with the lower pool?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22:9 ¿Qué hicieron con el estanque de abajo?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22:9, qu’ont-ils fait de la piscine inférieure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33:20, what is Zion called?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33:20, ¿cómo se llama Sión?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33:20, comment s’appelle Sion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קִרְיַ֖ת מֽוֹעֲדֵ֑נוּ</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cité de nos fêtes!</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ciudad de nuestras fiestas solemnes.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city of our appointed feasts;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23:13, how are the people of the land of the Chaldeans described?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23:13, ¿cómo se describe al pueblo de la tierra de los caldeos?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23:13, comment sont décrits les habitants du pays des Chaldéens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הָעָם֙ לֹ֣א</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n'étaient pas un peuple,</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Este pueblo no existía.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people which was not;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5:25, what words indicate that the Lord planed even more punishment even after their carcasses were as refuse in the midst of the streets?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5:25, ¿qué palabras indican que el Señor planeaba un castigo aún mayor incluso después de que sus cadáveres fueran como basura en medio de las calles?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5:25, quelles paroles indiquent que le Seigneur prévoyait encore plus de châtiments, même après que leurs cadavres furent comme des ordures au milieu des rues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28:13, whose word was to them precept upon precept?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28:13, ¿de quién fue la palabra que les fue dada: mandamiento tras mandamiento?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28:13, quelle parole leur était adressée, précepte sur précepte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לָהֶ֜ם</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pour eux la parole de l'Éternel sera</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palabra, pues, de Jehová les será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 word of the Lord was to them,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who is Moab told to hide?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¿a quién se le dice a Moab que esconda?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qui Moab doit-il cacher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סַתְּרִי֙ נִדָּחִ֔ים</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Cache ceux que l'on poursuit,</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esconde a los desterrados,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Hide the outcasts,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וַֽתְּקַבְּצ֔וּ אֶת־מֵ֥י הַבְּרֵכָ֖ה הַתַּחְתּוֹנָֽה׃</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vous retenez les eaux de l'étang inférieur.</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recogisteis las aguas del estanque de abajo.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 gathered together the waters of the lower pool.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what will be destroyed because of the anointing oil ?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¿qué se pudrirá por cuanto tú eres mi ungido?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qu'est-ce que la graisse va éclater?</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וְחֻבַּ֥ל עֹ֖ל</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fera éclater le joug.</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yugo se pudrirá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yoke will be destroyed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32:19, what calamity may come down on the forest?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32:19, ¿qué calamidad puede caer sobre los montes?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32:19, quelle calamité pourrait s’abattre sur la forêt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וּבָרַ֖ד בְּרֶ֣דֶת הַיָּ֑עַר</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la forêt sera précipitée sous la grêle,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caerá granizo en los montes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Though hail comes down on the forest,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5:25, what words describe how the Lord felt about the situation that the wicked were justified and justice was taken from the righteous after he had stretched out His hand against them and stricken them?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5:25, ¿qué palabras describen cómo se sintió el Señor ante la situación de que los malvados fueron justificados y la justicia fue quitada a los justos después de que Él extendió Su mano contra ellos y los hirió?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5:25, quels mots décrivent ce que le Seigneur a ressenti à propos de la situation où les méchants ont été justifiés et où la justice a été retirée aux justes après qu’il a étendu sa main sur eux et les a frappés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todo esto no ha cesado su furor,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32:8, in contrast to the plans of the schemer, who does what?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32:8, en contraste con las intrigas inicuas del tramposo, ¿quién hace qué?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32:8, contrairement aux plans du comploteur, qui fait quoi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וְנָדִ֖יב נְדִיב֣וֹת יָעָ֑ץ</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celui qui est noble forme de nobles desseins,</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el noble piensa con nobleza,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a generous man devises generous things,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28:5, what words describe the time relationship between the destruction of the drunkards of Ephraim and when the Lord will be a diadem of beuaty to the remnant of His people?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28:5, ¿qué palabras describen la relación temporal entre la destrucción de los ebrios de Efraín y el momento en que Jehová será una diadema de hermosura para el resto de su pueblo?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28:5, quels mots décrivent la relation temporelle entre la destruction des ivrognes d’Éphraïm et le moment où le Seigneur sera un diadème de beauté pour le reste de son peuple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5:9, who said that many houses shall be desolate?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5:9, ¿quién dijo que muchas casas quedarían desoladas?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5:9, qui a dit que beaucoup de maisons seraient désolées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14:32, what question is asked about the messengers?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14:32, ¿qué pregunta se hace acerca de los mensajeros?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14:32, quelle question est posée à propos des messagers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וּמַֽה־יַּעֲנֶ֖ה מַלְאֲכֵי־ג֑וֹי</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répondra-t-on aux envoyés du peuple?</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qué se responderá a los mensajeros de las naciones?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will they answer the messengers of the nation?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will the fire do ?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¿qué hará la llama?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10:17, que fera le feu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וּבָעֲרָ֗ה וְאָֽכְלָ֛ה</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consumera et dévorera</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abrase y consuma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burn and devour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28:7, the priest and the prophet are out of the way through what?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28:7, ¿con qué se aturdieron el sacerdote y el profeta?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28:7, le prêtre et le prophète sont hors du chemin à cause de quoi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תָּעוּ֙ מִן־הַשֵּׁכָ֔ר</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ont des vertiges à cause des boissons fortes;</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aturdieron con la sidra,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out of the way through intoxicating drink;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4:6, what will there be in the daytime to protect from the heat?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4:6, ¿qué habrá durante el día para protegernos del calor?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4:6, qu’y aura-t-il pendant la journée pour se protéger de la chaleur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וְסֻכָּ֛ה תִּהְיֶ֥ה לְצֵל־</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un abri pour donner de l'ombre</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habrá un resguardo de sombra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will be a tabernacle for shade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16:12, when Moab is on the high place, where will Moab come to pray?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16:12, cuando Moab suba a los lugares altos ¿a dónde vendrá a orar?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16:12, lorsque Moab sera sur le haut lieu, où Moab viendra-t-il prier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 אֶל־מִקְדָּשׁ֛וֹ לְהִתְפַּלֵּ֖ל</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entre dans son sanctuaire pour prier,</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venga a su santuario a orar,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will come to his sanctuary to pray;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בְּאָזְנָ֖י יְהוָ֣ה צְבָא֑וֹת</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ce que m'a révélé l'Éternel des armées:</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parte de Jehová de los ejércitos ha llegado a mis oídos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my hearing the Lord of hosts said,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28:3, what two phrases describe thoes who will be trampled underfoot?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28:3, ¿cuáles son las dos frases que describen a aquellos que serán pisoteados?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28:3, quelles sont les deux expressions qui décrivent ceux qui seront foulés aux pieds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עֲטֶ֥רֶת גֵּא֖וּת שִׁכּוֹרֵ֥י אֶפְרָֽיִם׃</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couronne superbe des ivrognes d'Éphraïm;</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corona de soberbia de los ebrios de Efraín.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crown of pride, the drunkards of Ephraim,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 woe is to those who are overcome with what?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 ¡ay de los aturdidos! ¿Por qué están así?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 malheur à ceux qui sont vaincus par quoi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הֲל֥וּמֵי יָֽיִן׃</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ceux qui s'enivrent!</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los aturdidos del vino!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those who are overcome with wine!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Moab is told to make its shadow like what?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¿como qué se le dice a Moab que extienda su sombra?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il est demandé à Moab de faire son ombre comme quoi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שִׁ֧יתִי כַלַּ֛יִל צִלֵּ֖ךְ בְּת֣וֹךְ צָהֳרָ֑יִם</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Couvre-nous en plein midi de ton ombre comme de la nuit,</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extiende tu sombra como noche en medio del día;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Make your shadow like the night in the middle of the day;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33:6, what two things will be the stability of your times and the strength of salvation?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33:6, ¿qué dos cosas serán sus riquezas salvadoras?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33:6, quelles sont les deux choses qui constitueront la stabilité de votre époque et la force du salut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חָכְמַ֣ת וָדָ֑עַת</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sagesse et l'intelligence</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Sabiduría y conocimiento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Wisdom and knowledge will be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what is stretched out still ?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¿qué está todavía extendida?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10:4, qu'est-ce qui est encore étendu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2025-10-28T23:39:01Z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