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how far into the future will it be before the complacent women will be troubled?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¿cuánto tiempo pasará en el futuro antes de que las mujeres confiadas tengan espanto?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combien de temps faudra-t-il avant que les femmes complaisantes soient troublées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for how long will Tyre be forgotten?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¿hasta cuándo Tiro será olvidada?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pendant combien de temps Tyr sera-t-elle oubliée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שִׁבְעִ֣ים שָׁנָ֔ה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soixante-dix ans,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durante setenta años,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seventy years,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since wickedness will come upon the wicked, what do we ask from the Lord for us?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puesto que la maldad vendrá sobre los malvados, ¿qué le pedimos a Jehová por nosotros?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puisque la méchanceté viendra sur les méchants, que demandons-nous au Seigneur pour nous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חָנֵּ֖נוּ לְךָ֣</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aie pitié de nous!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 misericordia de nosotros,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gracious to us;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will will be seen if one looks to the land?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en el día en que las naciones rugirán contra el pueblo que anteriormente era fiel, ¿qué se verá si uno mira hacia la tierra?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 verra-t-on si l'on regarde vers le pays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וְהִנֵּה־חֹ֔שֶׁךְ צַ֣ר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verra que ténèbres, Avec des alternatives d'angoisse et d'espérance;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tinieblas de tribulación,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darkness and sorrow;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in the foreign country what will be the shame of Shebna's master's house?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en el país extranjero ¿cuál será la vergüenza de la casa del señor de Sebna?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dans le pays étranger, quelle sera la honte de la maison du maître de Shebna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עַל־שָׁנָ֔ה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 an et quelques jours,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aquí a algo más de un año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 year and some days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וְשָׁ֙מָּה֙ מַרְכְּב֣וֹת כְּבוֹדֶ֔ךָ</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seront tes chars magnifiques,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estarán los carros de tu gloria,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your glorious chariots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who is told to overflow through her land like the River?  Be specific.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¿a quién se le dice que pase cual río de tu tierra? Sea específico.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23:10, à qui est-il demandé de déborder sur son pays comme le fleuve ? Soyez précis.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בַּת־תַּרְשִׁ֕ישׁ</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Tarsis!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Tarsis,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Tarshish;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who are told to acknowledge His might?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¿a quiénes se les dice que conozcan su poder?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à qui est-il demandé de reconnaître sa puissance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וּדְע֥וּ קְרוֹבִ֖ים גְּבֻרָתִֽי׃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qui êtes près, sachez quelle est ma puissance!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los que estáis cerca, conoced mi poder.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are near, acknowledge My might."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in addition to throwing Shebna away violently, what will the Lord do to him?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además de transportará en duro cautiverio a Sebna, ¿qué le hará Jehová?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en plus de rejeter Shebna violemment, que lui fera le Seigneur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given to the righteous who despise the gain of oppression?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 les dará a los justos que aborrece la ganancia de violencias?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 sera-t-il donné aux justes qui méprisent le gain de l’oppression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וְעֹטְךָ֖ עָטֹֽה׃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pelote,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cierto te cubrirá el rostro.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surely seize you.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stability fo your times, what will wisdom and knowledge be?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 dice que son sus riquezas salvadoras?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33:6, en plus d’être la stabilité de votre temps, que seront la sagesse et la connaissance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חֹ֥סֶן יְשׁוּעֹ֖ת</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une source de salut;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sus riquezas salvadoras,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strength of salvation;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who has waited for the Lord?  Be specific.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¿quién ha esperado en Jehová? Sea específico.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qui a espéré le Seigneur ? Soyez précis.</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espérons en toi.</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en ti hemos esperado.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crown of glory to him who sits in judgment?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por corona de gloria para aquel que se sienta a juzgar?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l’Éternel des armées sera-t-il une couronne de gloire pour celui qui siège en jugement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וּלְר֖וּחַ מִשְׁפָּ֑ט</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de justice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espíritu de justicia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spirit of justice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לַחְמ֣וֹ נִתָּ֔ן</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lui sera donné,</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le dará su pan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will be given him,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description is given for the place of defense for the righteous who stop his hears from hearing of bloodshed?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descripción se da del lugar de fortaleza de los justos que tapa sus oídos para no oír propuestas sanguinarias?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quelle description est donnée du lieu de défense pour les justes qui empêchent leurs cœurs d’entendre parler d’effusion de sang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מְצָד֥וֹת סְלָעִ֖ים מִשְׂגַּבּ֑וֹ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rochers fortifiés seront sa retraite;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de rocas será su lugar de refugio,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place of defense will be the fortress of rocks;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do what that they may follow intoxicating drink?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hacen algunas personas para correr tras el licor, y como resultado habrá desgracia para ellas?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il y aura du malheur pour ceux qui font ce qui peut les conduire à suivre la boisson enivrante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מַשְׁכִּימֵ֥י בַבֹּ֖קֶר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bon matin</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levantan de mañana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rise early in the morning,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carrying away the prey?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llevarse la presa?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d’emporter leur proie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וְיֹאחֵ֣ז טֶ֔רֶף</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saisit la proie,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crujirá los dientes y arrebatará la presa;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they will roar And lay hold of the prey;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what are people far away told to do?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¿qué se les dice que hagan a las personas que están lejos?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que sont-ils dit de faire aux gens éloignés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רְחוֹקִ֖ים אֲשֶׁ֣ר עָשִׂ֑יתִי</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êtes loin, écoutez ce que j'ai fait!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los que estáis lejos, lo que he hecho;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you who are afar off, what I have done;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did the feet of Tyre do?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hicieron los pies de Tiro?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qu’ont fait les pieds de Tyr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יֹבִל֣וּהָ רַגְלֶ֔יהָ מֵֽרָח֖וֹק לָגֽוּר׃</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pieds la mènent séjourner au loin.</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pies la llevarán a morar lejos.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feet carried her far off to dwell?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rise up as he did at what place?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levantará Jehová?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à quel endroit le Seigneur se lèvera-t-il comme il l’a fait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כְהַר־פְּרָצִים֙ יָק֣וּם יְהוָ֔ה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se lèvera comme à la montagne de Peratsim,</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levantará como en el monte Perazim,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rise up as at Mount Perazim,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where they may dwell alone in what region?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donde puedan morar solos, ¿en qué región?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d’endroit où ils pourront demeurer seuls dans quelle région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which peg will be removed and be cut down and fall?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clavo será quitado, quebrado y caerá?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 piquet sera retiré, coupé et tombera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הַתְּקוּעָ֖ה בְּמָק֣וֹם נֶאֱמָ֑ן</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enfoncé dans un lieu sûr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hincado en lugar firme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fastened in the secure place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in what type of habitation will God's people dwell?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¿en qué tipo de morada habitará el pueblo de Jehová?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dans quel type d’habitation le peuple de Dieu habitera-t-il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בִּנְוֵ֣ה שָׁל֑וֹם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demeurera dans le séjour de la paix,</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en morada de paz,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dwell in a peaceful habitation,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told to be like the River that overflowes where?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¿como qué se le dice a la hija de Tarsis que pase por su tierra?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la fille de Tarsis est-elle censée être comme le fleuve qui déborde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עִבְרִ֥י אַרְצֵ֖ךְ</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Parcours librement ton pays,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tierra,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Overflow through your land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was left in the streets?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quedó en las calles?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étendit sa main sur son peuple et le frappa, que resta-t-il dans les rues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whom will Eliakim become a glorious throne?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quién será Eliaquim motivo de honra?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pour qui Éliakim deviendra-t-il un trône glorieux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נִבְלָתָ֛ם כַּסּוּחָ֖ה בְּקֶ֣רֶב חוּצ֑וֹת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cadavres sont comme des balayures au milieu des rues.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cadáveres fueron arrojados en medio de las calles.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carcasses were as refuse in the midst of the streets.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what is in the feasts of those who do not regard the work of the Lord in addition to music?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¿qué hay en las fiestas de aquellos que no respetan la obra del Señor, además de la música?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qu’y a-t-il dans les fêtes de ceux qui ne considèrent pas l’œuvre du Seigneur en plus de la musique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וָיַ֖יִן מִשְׁתֵּיהֶ֑ם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vin, animent leurs festins;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vino,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wine are in their feasts;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convenent with death would result in what happening when the overflowing scourge passes through?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¿qué pensaron falsamente los líderes corruptos del pueblo de Dios que sucedería por causa de su pacto con la muerte?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rencontre avec la mort entraînerait quoi lorsque le fléau débordant passerait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יְבוֹאֵ֔נוּ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nous atteindra pas,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llegará a nosotros,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come to us,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the hedge?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el seto?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la haie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הָסֵ֤ר מְשׂוּכָּתוֹ֙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arracherai la haie,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quitaré su vallado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away its hedge,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be annulled?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será anulado?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sera annulé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לְבֵ֥ית אָבִֽיו׃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 maison de son père.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 casa de su padre.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his father’s house.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וְכֻפַּ֤ר בְּרִֽיתְכֶם֙ אֶת־מָ֔וֶת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alliance avec la mort sera détruite,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anulado vuestro pacto con la muerte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covenant with death will be annulled,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 counted as a forest?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¿qué será como un bosque cuando sobre nosotros sea derramado el espíritu de lo alto?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qu’est-ce qui sera considéré comme une forêt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׳וְכַרְמֶל׳ ״וְהַכַּרְמֶ֖ל״ לַיַּ֥עַר יֵחָשֵֽׁב׃</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verger soit considéré comme une forêt.</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será como un bosque.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is counted as a forest.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righteousness to be?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la justicia?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sera la justice selon le Seigneur Dieu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לְמִשְׁקָ֑לֶת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niveau;</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nivel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plummet;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prudent in their own sight?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prudentes delante de sí mismos!"?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Malheur à ceux qui se croient intelligents! »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what 3 phrases describe the foundation stone which the Lord God would lay?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¿cuáles son las tres frases que describen la piedra fundamental que Jehová, el Señor, ha puesto?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quelles sont les trois phrases qui décrivent la pierre angulaire que le Seigneur Dieu poserait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חֲכָמִ֣ים בְּעֵֽינֵיהֶ֑ם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sont sages à leurs yeux,</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sabios ante sus propios ojos,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are wise in their own eyes,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words describe the time relationship between when the withered boughs are burned and when the Lord will thresh from the channel of the River to the Brook of Egypt?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palabras describen la relación temporal entre el momento en que se queman las ramas secas y el momento en que trillará Jehová desde el río Éufrates hasta el torrente de Egipto?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quels mots décrivent la relation temporelle entre le moment où les branches desséchées sont brûlées et le moment où le Seigneur battra depuis le lit du fleuve jusqu'au torrent d'Égypte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אֶ֣בֶן בֹּ֜חַן פִּנַּ֤ת יִקְרַת֙ מוּסָ֣ד מוּסָּ֔ד</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pierre éprouvée, une pierre angulaire de prix, solidement posée;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piedra probada, angular, preciosa, de cimiento estable.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tried stone, a precious cornerstone, a sure foundation;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over what will there be a covering?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será como un dosel y qué cubrirá?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sur quoi y aura-t-il une couverture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עַל־כָּל־כָּב֖וֹד</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qui est glorieux</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la gloria del Señor,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over all the glory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justice to be?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el juicio?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quelle sera la justice selon le Seigneur Dieu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règle,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cordel,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measuring line,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was the name of the steward who was over the house?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¿cómo se llamaba el tesorero, el mayordomo?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nom de l’intendant qui était responsable de la maison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עַל־שֶׁבְנָ֖א אֲשֶׁ֥ר עַל־הַבָּֽיִת׃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Schebna, gouverneur du palais: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Sebna el mayordomo, y dile: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Shebna, who is over the house, and say: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 means about the same thing as saying that each man shall be humbled?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 significa aproximadamente lo mismo que decir que todo hombre será humillado?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 expression signifie à peu près la même chose que dire que chaque homme sera humilié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será humillado,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be brought down,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peace?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causará la paz?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la paix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מַעֲשֵׂ֥ה הַצְּדָקָ֖ה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L'oeuvre de la justice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efecto de la justicia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righteousness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take a harp and to go about the city?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tomar un arpa y recorrer la ciudad?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prendre une harpe et de faire le tour de la ville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הֵיטִ֤יבִי נַגֵּן֙ הַרְבִּי־שִׁ֔יר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Joue bien, répète tes chants,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Entona una buena melodía, repite la canción,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sweet melody, sing many songs,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who will the Lord call to take Shebna's position?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¿a quién llamará Jehová para tomar el puesto de Sebna?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qui le Seigneur appellera-t-il pour prendre la place de Shebna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 לְאֶלְיָקִ֖ים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serviteur Éliakim,</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mi siervo Eliaquim,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servant Eliakim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after they are told to strip themselves and make themselves bare?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después de que se les dice que despojaos y desnudaos?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 dit-on aux femmes qui sont à l’aise, celles qui sont complaisantes, de faire après qu’on leur a dit de se déshabiller et de se mettre à nu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וַחֲג֖וֹרָה עַל־חֲלָצָֽיִם׃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ceignez vos reins!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ceñid las caderas con vestiduras ásperas!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gird sackcloth on your waists.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sentence indicates just how bad the news will be for the corrupt leaders of God's people?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¿qué frase indica cuán malas serán las noticias para los líderes corruptos del pueblo de Dios?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 phrase indique à quel point il sera terrible pour les dirigeants corrompus du peuple de Dieu d’entendre le jugement venir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רַק־זְוָעָ֖ה הָבִ֥ין שְׁמוּעָֽה׃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bruit seul donnera l'épouvante.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ciertamente un espanto el entender lo oído.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a terror just to understand the report."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33:22, the Lord is described as filling 3 functions and doing something for us. What is the Lord to us?  (4 points)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33:22, se describe al Señor desempeñando cuatro funciones. ¿Qué es Jehová para nosotros? (4 puntos)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33:22, le Seigneur est décrit comme remplissant trois fonctions et accomplissant quelque chose pour nous. Que représente le Seigneur pour nous ? (4 points)</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שֹׁפְטֵ֔נוּ יְהוָ֖ה מְחֹקְקֵ֑נוּ יְהוָ֥ה מַלְכֵּ֖נוּ ה֥וּא יוֹשִׁיעֵֽנוּ׃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notre juge, L'Éternel est notre législateur, L'Éternel est notre roi: C'est lui qui nous sauve.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nuestro juez, Jehová es nuestro legislador, Jehová es nuestro Rey. ¡Él mismo nos salvará!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our Judge, The Lord is our Lawgiver, The Lord is our King; He will save us);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two future things will they hang on Eliakim?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¿Cuáles son las dos cosas futuras que le colgarán a Eliaquim?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quelles sont les deux choses futures qu’ils suspendront à Éliakim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הַצֶּֽאֱצָאִים֙ וְהַצְּפִע֔וֹת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son père, Des rejetons nobles et ignobles,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hijos y los nietos,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offspring and the posterity,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where will the righteous dwell who refuse bribes?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¿dónde morarán los justos que rehúsan los sobornos?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où demeureront les justes qui refusent les pots-de-vin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מְרוֹמִ֣ים יִשְׁכֹּ֔ן</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Celui-là habitera dans des lieux élevés;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habitará en las alturas,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dwell on high;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to whom is the song about a vineyard sung?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¿a quién se le canta el cántico de la viña?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à qui est chanté le chant sur la vigne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אָשִׁ֤ירָה נָּא֙ לִֽידִידִ֔י</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chanterai à mon bien-aimé</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cantaré por mi amado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let me sing to my Well-beloved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the bustling city will be deserted until what happens from on high?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el bullicio de la ciudad cesará hasta que algo suceda. ¿Qué es lo que sucederá?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la ville animée sera déserte jusqu’à ce que survienne ce qui vient d’en haut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עַד־יֵ֨עָרֶ֥ה עָלֵ֛ינוּ ר֖וּחַ מִמָּר֑וֹם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l'esprit soit répandu d'en haut sur nous,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sobre nosotros sea derramado el espíritu de lo alto.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Spirit is poured upon us from on high,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looked for justice what did he find?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buscó justicia, ¿qué encontró?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a cherché la justice, qu’a-t-il trouvé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מִשְׂפָּ֔ח</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du sang versé!</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vileza;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oppression;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valiant for mixing intoxicating drink?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hombres fuertes para mezclar bebidas"?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 Malheur à ceux qui ont de la vaillance pour mêler des liqueurs fortes; »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arrows of the nations?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flechas de las naciones?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flèches des nations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חִצָּיו֙ שְׁנוּנִ֔ים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flèches sont aiguës,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saetas estarán afiladas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arrows are sharp,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the fear of the Lord be?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el temor de Jehová?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 sera la crainte du Seigneur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הִ֥יא אוֹצָרֽוֹ׃ ס</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le trésor de Sion.</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su tesoro.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His treasure.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"bring to pass His act"?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trabajo”?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Pour exécuter son travail, »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מַעֲשֵׂ֙הוּ֙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son oeuvre,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su obra,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do His work,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will open its mouth beyond measure?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¿qué abrirá su boca sin medida?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qu’est-ce qui ouvrira sa bouche au-delà de toute mesure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הִרְחִ֤יבָה שְּׁאוֹל֙ נַפְשָׁ֔הּ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séjour de morts ouvre sa bouche,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ensanchó su interior el seol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Sheol has enlarged itself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גִּבּוֹרִ֖ים לִשְׁתּ֣וֹת יָ֑יִן</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ont de la bravoure pour boire du vin,</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valientes para beber vino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mighty at drinking wine,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after conceiving chaff what will people give birth to?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después de concebir hojarascas, ¿qué daréis a luz?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après avoir conçu de la paille, à quoi les hommes donneront-ils naissance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תֵּ֣לְדוּ קַ֑שׁ</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enfanterez de la paille;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rastrojo daréis a luz;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bring forth stubble;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that God teaches him?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"Porque su Dios lo instruye"?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de dire que Dieu donne ses instructions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וְיִסְּר֥וֹ לַמִּשְׁפָּ֖ט</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Dieu lui a enseigné la marche à suivre,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enseña lo recto: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instructs him in right judgment,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judgment and by what?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juicio. ¿Y con qué?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jugement et par quoi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וּבְר֥וּחַ בָּעֵֽר׃</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le souffle de la destruction.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espíritu de devastación.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the spirit of burning,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symbol for the men of Judah?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¿cuál es el símbolo de los hombres de Judá?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 est le symbole des hommes de Juda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they deal treacherously with those who have been dealing treacherously?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 cometará contra aquellos que han cometido deslealtad?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agiront-ils avec trahison envers ceux qui ont agi avec trahison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כַּנְּלֹתְךָ֥</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achevé de piller,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acabes de cometer deslealtad,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make an end of dealing treacherously,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he has despised the cities.  What is said about man?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"aborreció las ciudades".  ¿Qué dice del hombre?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il méprise les villes. Que dit-on de l'homme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חָשַׁ֖ב אֱנֽוֹשׁ׃</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 de respect pour personne.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tuvo en nada a los hombres.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regards no man.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when Assyria founded a place for wild beasts of the desert, what three things did it do?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cuando Asiria fundó un lugar para los moradores del desierto, ¿qué tres cosas hizo?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lorsque l’Assyrie a fondé un lieu pour les bêtes sauvages du désert, quelles ont été les trois choses qu’elle a faites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הֵקִ֣ימוּ ׳בְחִינָיו׳ ״בַחוּנָ֗יו״ עֹרְרוּ֙ אַרְמְנוֹתֶ֔יהָ שָׂמָ֖הּ לְמַפֵּלָֽה׃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des tours, ils renversent les palais de Tyr, Ils les mettent en ruines.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Levantaron sus fortalezas, edificaron sus palacios; él la convirtió en ruinas.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set up its towers, They raised up its palaces, And brought it to ruin.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belt of the people who come against the Lord's people who have turned away from Him?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el cinturón del pueblo que viene contra el pueblo del Señor que se ha apartado de Él?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à la ceinture du peuple qui s’oppose au peuple du Seigneur qui s’est détourné de Lui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נִפְתַּח֙ אֵז֣וֹר חֲלָצָ֔יו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n'a la ceinture de ses reins détachée,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ninguno se le desatará el cinturón de su cintura,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 belt on their loins be loosed,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נְטַ֖ע שַׁעֲשׁוּעָ֑יו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le plant qu'il chérissait.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 deliciosa suya.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His pleasant plant.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what will be like the burnings of lime?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¿qué será como cal quemada?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qu’est-ce qui ressemblera à la combustion de la chaux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עַמִּ֖ים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seront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pueblos serán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are the two ways of saying nearly the same thing that will happen in a year and some days that will cause the complacent women to be troubled?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¿cuáles son las dos expresiones que indican que, de aquí a algo más de un año causará que las mujeres confiadas tengan espanto?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quelles sont les deux manières de dire à peu près la même chose qui se produira dans un an et quelques jours et qui troublera les femmes complaisantes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בָצִ֔יר אֹ֖סֶף בְּלִ֥י יָבֽוֹא׃</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c'en est fait de la vendange, La récolte n'arrivera pas.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vendimia faltará y no llegará la cosecha.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vintage will fail, The gathering will not come.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Tyre return to at the end of seventy years in addition to commiting fornication?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¿a qué volverá Tiro al cabo de setenta años, ademas de fornicar con todos los reinos?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à quoi Tyr reviendra-t-elle au bout de soixante-dix ans, en plus d’avoir commis la fornication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וְשָׁבָ֖ה לְאֶתְנַנָּ֑ה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retournera à son salaire impur;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volverá a comerciar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She will return to her hire,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two things did my well beloved do to the fruitful hill before planting it with the choicest vine?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dos cosas hizo mi amado al collado fructífero antes de plantarlo con la vid más escogida?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quelles sont les deux choses que mon bien-aimé a faites à la colline fertile avant d’y planter la meilleure vigne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וַֽיְעַזְּקֵ֣הוּ וַֽיְסַקְּלֵ֗הוּ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remua le sol, ôta les pierres,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había cercado y despedregado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dug it up and cleared out its stones,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2025-10-28T23:39:22Z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