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words describe how old Tyre is?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palabras describen la edad de Tiro?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quels mots décrivent l’âge de Tyr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מִֽימֵי־קֶ֤דֶם קַדְמָתָהּ֙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avait une origine antique,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muchos días de antigüedad?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antiquity is from ancient days,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2025-10-28T23:39:33Z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