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who revealed to Tarshish that Tyre is laid waste?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¿desde dónde se anunció a Tarsis que Tiro estaba destruida?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qui a révélé à Tarsis que Tyr était dévastée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כִּתִּ֖ים נִגְלָה־לָֽמוֹ׃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du pays de Kittim que la nouvelle leur en est venue.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tierra de Quitim les ha sido anunciado.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land of Cyprus it is revealed to them.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merchants of Tyre had?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marchands de Tyr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סֹחֲרֶ֙יה֙ שָׂרִ֔ים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dont les marchands étaient des princes,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comerciantes eran príncipes,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merchants are princes,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two descriptions are provided of how Shebna had hewn a sepulcher here. What are they?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se ofrecen dos descripciones de cómo Sebna labró un sepulcro aquí. ¿Cuáles son?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22:16, deux descriptions sont données de la façon dont Shebna avait creusé un sépulcre à cet endroit. Lesquelles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חֹצְבִ֤י מָרוֹם֙ קִבְר֔וֹ חֹקְקִ֥י בַסֶּ֖לַע מִשְׁכָּ֥ן לֽוֹ׃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creuse un sépulcre sur la hauteur, Il se taille une demeure dans le roc!</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que en lugar alto labra su sepultura o el que esculpe para sí una morada en la roca?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 who hews himself a sepulcher on high, Who carves a tomb for himself in a rock?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with the houses to fortify the wall?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con las casas para fortificar el muro?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qu’ont-ils fait des maisons pour fortifier le mur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וַתִּתְֿצוּ֙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abattez,</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derribasteis casas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broke down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a generous man shall do what by his generosity?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¿qué hará un hombre generoso con su generosidad?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que fera un homme généreux par sa générosité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יָקֽוּם׃ פ</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persévère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enaltecido.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stand.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how will Egypt feel when the report of Tyre reaches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¿cómo se sentirá Egipto por las noticias de Tiro?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que ressentira l’Égypte lorsque le rapport de Tyr lui parviendra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trembleront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tendrán dolor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also will be in agony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the bustling city will be deserted until what happens from on high?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el bullicio de la ciudad cesará hasta que algo suceda. ¿Qué es lo que sucederá?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la ville animée sera déserte jusqu’à ce que survienne ce qui vient d’en haut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עַד־יֵ֨עָרֶ֥ה עָלֵ֛ינוּ ר֖וּחַ מִמָּר֑וֹם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l'esprit soit répandu d'en haut sur nous,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sobre nosotros sea derramado el espíritu de lo alto.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Spirit is poured upon us from on high,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their valiant ones shall cry outside.  What other statement describes events at the same time?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leurs vaillants crieront dehors. Quelle autre déclaration décrit des événements survenus au même moment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to where should people cross over?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¿hacia dónde debe cruzar la gente?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où les gens devraient-ils traverser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תַּרְשִׁ֑ישָׁה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Passez à Tarsis,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Pasaos a Tarsis;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Cross over to Tarshish;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מַלְאֲכֵ֣י שָׁל֔וֹם מַ֖ר יִבְכָּיֽוּן׃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messagers de paix Pleurent amèrement.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mensajeros de paz llorarán amargamente.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ambassadors of peace shall weep bitterly.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when will there be a tabernacle for shade?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¿cuándo habrá un resguardo de sombra?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quand y aura-t-il un tabernacle pour l’ombre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יוֹמָ֖ם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jour,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día,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daytime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call the people who rule this people who are in Jerusalem?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¿cómo llama Jehová al pueblo que gobierna a este pueblo que está en Jerusalén?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comment le Seigneur appelle-t-il le peuple qui gouverne ce peuple qui est à Jérusalem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אַנְשֵׁ֣י לָצ֑וֹן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moqueurs,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señores burladores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scornful men,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