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9.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9.xml.rels" ContentType="application/vnd.openxmlformats-package.relationships+xml"/>
  <Override PartName="/ppt/slideMasters/_rels/slideMaster1.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media/image1.png" ContentType="image/png"/>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1" r:id="rId3"/>
    <p:sldMasterId id="2147483653" r:id="rId4"/>
    <p:sldMasterId id="2147483655" r:id="rId5"/>
    <p:sldMasterId id="2147483657" r:id="rId6"/>
    <p:sldMasterId id="2147483659" r:id="rId7"/>
    <p:sldMasterId id="2147483661" r:id="rId8"/>
    <p:sldMasterId id="2147483663" r:id="rId9"/>
    <p:sldMasterId id="2147483665" r:id="rId10"/>
    <p:sldMasterId id="2147483667" r:id="rId11"/>
    <p:sldMasterId id="2147483669" r:id="rId12"/>
    <p:sldMasterId id="2147483671" r:id="rId13"/>
    <p:sldMasterId id="2147483673" r:id="rId14"/>
    <p:sldMasterId id="2147483675" r:id="rId15"/>
  </p:sldMasterIdLst>
  <p:sldIdLst>
    <p:sldId id="256" r:id="rId16"/>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 id="273" r:id="rId33"/>
    <p:sldId id="274" r:id="rId34"/>
    <p:sldId id="275" r:id="rId35"/>
    <p:sldId id="276" r:id="rId36"/>
    <p:sldId id="277" r:id="rId37"/>
    <p:sldId id="278" r:id="rId38"/>
    <p:sldId id="279" r:id="rId39"/>
    <p:sldId id="280" r:id="rId40"/>
    <p:sldId id="281" r:id="rId41"/>
    <p:sldId id="282" r:id="rId42"/>
    <p:sldId id="283" r:id="rId43"/>
    <p:sldId id="284" r:id="rId44"/>
    <p:sldId id="285" r:id="rId45"/>
    <p:sldId id="286" r:id="rId46"/>
    <p:sldId id="287" r:id="rId47"/>
    <p:sldId id="288" r:id="rId48"/>
    <p:sldId id="289" r:id="rId49"/>
    <p:sldId id="290" r:id="rId50"/>
    <p:sldId id="291" r:id="rId51"/>
    <p:sldId id="292" r:id="rId52"/>
    <p:sldId id="293" r:id="rId53"/>
    <p:sldId id="294" r:id="rId54"/>
    <p:sldId id="295" r:id="rId55"/>
    <p:sldId id="296" r:id="rId56"/>
    <p:sldId id="297" r:id="rId57"/>
    <p:sldId id="298" r:id="rId58"/>
    <p:sldId id="299" r:id="rId59"/>
    <p:sldId id="300" r:id="rId60"/>
    <p:sldId id="301" r:id="rId61"/>
    <p:sldId id="302" r:id="rId62"/>
    <p:sldId id="303" r:id="rId63"/>
    <p:sldId id="304" r:id="rId64"/>
    <p:sldId id="305" r:id="rId65"/>
    <p:sldId id="306" r:id="rId66"/>
    <p:sldId id="307" r:id="rId67"/>
    <p:sldId id="308" r:id="rId68"/>
    <p:sldId id="309" r:id="rId69"/>
    <p:sldId id="310" r:id="rId70"/>
    <p:sldId id="311" r:id="rId71"/>
    <p:sldId id="312" r:id="rId72"/>
    <p:sldId id="313" r:id="rId73"/>
    <p:sldId id="314" r:id="rId74"/>
    <p:sldId id="315" r:id="rId75"/>
    <p:sldId id="316" r:id="rId76"/>
    <p:sldId id="317" r:id="rId77"/>
    <p:sldId id="318" r:id="rId78"/>
    <p:sldId id="319" r:id="rId79"/>
    <p:sldId id="320" r:id="rId80"/>
    <p:sldId id="321" r:id="rId81"/>
    <p:sldId id="322" r:id="rId82"/>
    <p:sldId id="323" r:id="rId83"/>
    <p:sldId id="324" r:id="rId84"/>
    <p:sldId id="325" r:id="rId85"/>
    <p:sldId id="326" r:id="rId86"/>
    <p:sldId id="327" r:id="rId87"/>
    <p:sldId id="328" r:id="rId88"/>
    <p:sldId id="329" r:id="rId89"/>
    <p:sldId id="330" r:id="rId90"/>
    <p:sldId id="331" r:id="rId91"/>
    <p:sldId id="332" r:id="rId92"/>
    <p:sldId id="333" r:id="rId93"/>
    <p:sldId id="334" r:id="rId94"/>
    <p:sldId id="335" r:id="rId95"/>
    <p:sldId id="336" r:id="rId96"/>
    <p:sldId id="337" r:id="rId97"/>
    <p:sldId id="338" r:id="rId98"/>
    <p:sldId id="339" r:id="rId99"/>
    <p:sldId id="340" r:id="rId100"/>
    <p:sldId id="341" r:id="rId101"/>
    <p:sldId id="342" r:id="rId102"/>
    <p:sldId id="343" r:id="rId103"/>
    <p:sldId id="344" r:id="rId104"/>
    <p:sldId id="345" r:id="rId105"/>
    <p:sldId id="346" r:id="rId106"/>
    <p:sldId id="347" r:id="rId107"/>
    <p:sldId id="348" r:id="rId108"/>
    <p:sldId id="349" r:id="rId109"/>
    <p:sldId id="350" r:id="rId110"/>
    <p:sldId id="351" r:id="rId111"/>
    <p:sldId id="352" r:id="rId112"/>
    <p:sldId id="353" r:id="rId113"/>
    <p:sldId id="354" r:id="rId114"/>
    <p:sldId id="355" r:id="rId115"/>
    <p:sldId id="356" r:id="rId116"/>
    <p:sldId id="357" r:id="rId117"/>
    <p:sldId id="358" r:id="rId118"/>
    <p:sldId id="359" r:id="rId119"/>
    <p:sldId id="360" r:id="rId120"/>
    <p:sldId id="361" r:id="rId121"/>
    <p:sldId id="362" r:id="rId122"/>
    <p:sldId id="363" r:id="rId123"/>
    <p:sldId id="364" r:id="rId124"/>
    <p:sldId id="365" r:id="rId125"/>
    <p:sldId id="366" r:id="rId126"/>
    <p:sldId id="367" r:id="rId127"/>
    <p:sldId id="368" r:id="rId128"/>
    <p:sldId id="369" r:id="rId129"/>
    <p:sldId id="370" r:id="rId130"/>
    <p:sldId id="371" r:id="rId131"/>
    <p:sldId id="372" r:id="rId132"/>
    <p:sldId id="373" r:id="rId133"/>
    <p:sldId id="374" r:id="rId134"/>
    <p:sldId id="375" r:id="rId135"/>
    <p:sldId id="376" r:id="rId136"/>
    <p:sldId id="377" r:id="rId137"/>
    <p:sldId id="378" r:id="rId138"/>
    <p:sldId id="379" r:id="rId139"/>
    <p:sldId id="380" r:id="rId140"/>
    <p:sldId id="381" r:id="rId141"/>
    <p:sldId id="382" r:id="rId142"/>
    <p:sldId id="383" r:id="rId143"/>
    <p:sldId id="384" r:id="rId144"/>
    <p:sldId id="385" r:id="rId145"/>
    <p:sldId id="386" r:id="rId146"/>
    <p:sldId id="387" r:id="rId147"/>
    <p:sldId id="388" r:id="rId148"/>
    <p:sldId id="389" r:id="rId149"/>
    <p:sldId id="390" r:id="rId150"/>
    <p:sldId id="391" r:id="rId151"/>
    <p:sldId id="392" r:id="rId152"/>
    <p:sldId id="393" r:id="rId153"/>
    <p:sldId id="394" r:id="rId154"/>
    <p:sldId id="395" r:id="rId155"/>
    <p:sldId id="396" r:id="rId156"/>
    <p:sldId id="397" r:id="rId157"/>
    <p:sldId id="398" r:id="rId158"/>
    <p:sldId id="399" r:id="rId159"/>
    <p:sldId id="400" r:id="rId160"/>
    <p:sldId id="401" r:id="rId161"/>
    <p:sldId id="402" r:id="rId162"/>
    <p:sldId id="403" r:id="rId163"/>
    <p:sldId id="404" r:id="rId164"/>
    <p:sldId id="405" r:id="rId165"/>
    <p:sldId id="406" r:id="rId166"/>
    <p:sldId id="407" r:id="rId167"/>
    <p:sldId id="408" r:id="rId168"/>
    <p:sldId id="409" r:id="rId169"/>
    <p:sldId id="410" r:id="rId170"/>
    <p:sldId id="411" r:id="rId171"/>
    <p:sldId id="412" r:id="rId172"/>
    <p:sldId id="413" r:id="rId173"/>
    <p:sldId id="414" r:id="rId174"/>
    <p:sldId id="415" r:id="rId175"/>
    <p:sldId id="416" r:id="rId176"/>
    <p:sldId id="417" r:id="rId177"/>
    <p:sldId id="418" r:id="rId178"/>
    <p:sldId id="419" r:id="rId179"/>
    <p:sldId id="420" r:id="rId180"/>
    <p:sldId id="421" r:id="rId181"/>
    <p:sldId id="422" r:id="rId182"/>
    <p:sldId id="423" r:id="rId183"/>
    <p:sldId id="424" r:id="rId184"/>
    <p:sldId id="425" r:id="rId185"/>
    <p:sldId id="426" r:id="rId186"/>
    <p:sldId id="427" r:id="rId187"/>
    <p:sldId id="428" r:id="rId188"/>
    <p:sldId id="429" r:id="rId189"/>
    <p:sldId id="430" r:id="rId190"/>
    <p:sldId id="431" r:id="rId191"/>
    <p:sldId id="432" r:id="rId192"/>
    <p:sldId id="433" r:id="rId193"/>
    <p:sldId id="434" r:id="rId194"/>
    <p:sldId id="435" r:id="rId195"/>
    <p:sldId id="436" r:id="rId196"/>
    <p:sldId id="437" r:id="rId197"/>
    <p:sldId id="438" r:id="rId198"/>
    <p:sldId id="439" r:id="rId199"/>
    <p:sldId id="440" r:id="rId200"/>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3.xml"/><Relationship Id="rId4" Type="http://schemas.openxmlformats.org/officeDocument/2006/relationships/slideMaster" Target="slideMasters/slideMaster4.xml"/><Relationship Id="rId5" Type="http://schemas.openxmlformats.org/officeDocument/2006/relationships/slideMaster" Target="slideMasters/slideMaster5.xml"/><Relationship Id="rId6" Type="http://schemas.openxmlformats.org/officeDocument/2006/relationships/slideMaster" Target="slideMasters/slideMaster6.xml"/><Relationship Id="rId7" Type="http://schemas.openxmlformats.org/officeDocument/2006/relationships/slideMaster" Target="slideMasters/slideMaster7.xml"/><Relationship Id="rId8" Type="http://schemas.openxmlformats.org/officeDocument/2006/relationships/slideMaster" Target="slideMasters/slideMaster8.xml"/><Relationship Id="rId9" Type="http://schemas.openxmlformats.org/officeDocument/2006/relationships/slideMaster" Target="slideMasters/slideMaster9.xml"/><Relationship Id="rId10" Type="http://schemas.openxmlformats.org/officeDocument/2006/relationships/slideMaster" Target="slideMasters/slideMaster10.xml"/><Relationship Id="rId11" Type="http://schemas.openxmlformats.org/officeDocument/2006/relationships/slideMaster" Target="slideMasters/slideMaster11.xml"/><Relationship Id="rId12" Type="http://schemas.openxmlformats.org/officeDocument/2006/relationships/slideMaster" Target="slideMasters/slideMaster12.xml"/><Relationship Id="rId13" Type="http://schemas.openxmlformats.org/officeDocument/2006/relationships/slideMaster" Target="slideMasters/slideMaster13.xml"/><Relationship Id="rId14" Type="http://schemas.openxmlformats.org/officeDocument/2006/relationships/slideMaster" Target="slideMasters/slideMaster14.xml"/><Relationship Id="rId15" Type="http://schemas.openxmlformats.org/officeDocument/2006/relationships/slideMaster" Target="slideMasters/slideMaster15.xml"/><Relationship Id="rId16" Type="http://schemas.openxmlformats.org/officeDocument/2006/relationships/slide" Target="slides/slide1.xml"/><Relationship Id="rId17" Type="http://schemas.openxmlformats.org/officeDocument/2006/relationships/slide" Target="slides/slide2.xml"/><Relationship Id="rId18" Type="http://schemas.openxmlformats.org/officeDocument/2006/relationships/slide" Target="slides/slide3.xml"/><Relationship Id="rId19" Type="http://schemas.openxmlformats.org/officeDocument/2006/relationships/slide" Target="slides/slide4.xml"/><Relationship Id="rId20" Type="http://schemas.openxmlformats.org/officeDocument/2006/relationships/slide" Target="slides/slide5.xml"/><Relationship Id="rId21" Type="http://schemas.openxmlformats.org/officeDocument/2006/relationships/slide" Target="slides/slide6.xml"/><Relationship Id="rId22" Type="http://schemas.openxmlformats.org/officeDocument/2006/relationships/slide" Target="slides/slide7.xml"/><Relationship Id="rId23" Type="http://schemas.openxmlformats.org/officeDocument/2006/relationships/slide" Target="slides/slide8.xml"/><Relationship Id="rId24" Type="http://schemas.openxmlformats.org/officeDocument/2006/relationships/slide" Target="slides/slide9.xml"/><Relationship Id="rId25" Type="http://schemas.openxmlformats.org/officeDocument/2006/relationships/slide" Target="slides/slide10.xml"/><Relationship Id="rId26" Type="http://schemas.openxmlformats.org/officeDocument/2006/relationships/slide" Target="slides/slide11.xml"/><Relationship Id="rId27" Type="http://schemas.openxmlformats.org/officeDocument/2006/relationships/slide" Target="slides/slide12.xml"/><Relationship Id="rId28" Type="http://schemas.openxmlformats.org/officeDocument/2006/relationships/slide" Target="slides/slide13.xml"/><Relationship Id="rId29" Type="http://schemas.openxmlformats.org/officeDocument/2006/relationships/slide" Target="slides/slide14.xml"/><Relationship Id="rId30" Type="http://schemas.openxmlformats.org/officeDocument/2006/relationships/slide" Target="slides/slide15.xml"/><Relationship Id="rId31" Type="http://schemas.openxmlformats.org/officeDocument/2006/relationships/slide" Target="slides/slide16.xml"/><Relationship Id="rId32" Type="http://schemas.openxmlformats.org/officeDocument/2006/relationships/slide" Target="slides/slide17.xml"/><Relationship Id="rId33" Type="http://schemas.openxmlformats.org/officeDocument/2006/relationships/slide" Target="slides/slide18.xml"/><Relationship Id="rId34" Type="http://schemas.openxmlformats.org/officeDocument/2006/relationships/slide" Target="slides/slide19.xml"/><Relationship Id="rId35" Type="http://schemas.openxmlformats.org/officeDocument/2006/relationships/slide" Target="slides/slide20.xml"/><Relationship Id="rId36" Type="http://schemas.openxmlformats.org/officeDocument/2006/relationships/slide" Target="slides/slide21.xml"/><Relationship Id="rId37" Type="http://schemas.openxmlformats.org/officeDocument/2006/relationships/slide" Target="slides/slide22.xml"/><Relationship Id="rId38" Type="http://schemas.openxmlformats.org/officeDocument/2006/relationships/slide" Target="slides/slide23.xml"/><Relationship Id="rId39" Type="http://schemas.openxmlformats.org/officeDocument/2006/relationships/slide" Target="slides/slide24.xml"/><Relationship Id="rId40" Type="http://schemas.openxmlformats.org/officeDocument/2006/relationships/slide" Target="slides/slide25.xml"/><Relationship Id="rId41" Type="http://schemas.openxmlformats.org/officeDocument/2006/relationships/slide" Target="slides/slide26.xml"/><Relationship Id="rId42" Type="http://schemas.openxmlformats.org/officeDocument/2006/relationships/slide" Target="slides/slide27.xml"/><Relationship Id="rId43" Type="http://schemas.openxmlformats.org/officeDocument/2006/relationships/slide" Target="slides/slide28.xml"/><Relationship Id="rId44" Type="http://schemas.openxmlformats.org/officeDocument/2006/relationships/slide" Target="slides/slide29.xml"/><Relationship Id="rId45" Type="http://schemas.openxmlformats.org/officeDocument/2006/relationships/slide" Target="slides/slide30.xml"/><Relationship Id="rId46" Type="http://schemas.openxmlformats.org/officeDocument/2006/relationships/slide" Target="slides/slide31.xml"/><Relationship Id="rId47" Type="http://schemas.openxmlformats.org/officeDocument/2006/relationships/slide" Target="slides/slide32.xml"/><Relationship Id="rId48" Type="http://schemas.openxmlformats.org/officeDocument/2006/relationships/slide" Target="slides/slide33.xml"/><Relationship Id="rId49" Type="http://schemas.openxmlformats.org/officeDocument/2006/relationships/slide" Target="slides/slide34.xml"/><Relationship Id="rId50" Type="http://schemas.openxmlformats.org/officeDocument/2006/relationships/slide" Target="slides/slide35.xml"/><Relationship Id="rId51" Type="http://schemas.openxmlformats.org/officeDocument/2006/relationships/slide" Target="slides/slide36.xml"/><Relationship Id="rId52" Type="http://schemas.openxmlformats.org/officeDocument/2006/relationships/slide" Target="slides/slide37.xml"/><Relationship Id="rId53" Type="http://schemas.openxmlformats.org/officeDocument/2006/relationships/slide" Target="slides/slide38.xml"/><Relationship Id="rId54" Type="http://schemas.openxmlformats.org/officeDocument/2006/relationships/slide" Target="slides/slide39.xml"/><Relationship Id="rId55" Type="http://schemas.openxmlformats.org/officeDocument/2006/relationships/slide" Target="slides/slide40.xml"/><Relationship Id="rId56" Type="http://schemas.openxmlformats.org/officeDocument/2006/relationships/slide" Target="slides/slide41.xml"/><Relationship Id="rId57" Type="http://schemas.openxmlformats.org/officeDocument/2006/relationships/slide" Target="slides/slide42.xml"/><Relationship Id="rId58" Type="http://schemas.openxmlformats.org/officeDocument/2006/relationships/slide" Target="slides/slide43.xml"/><Relationship Id="rId59" Type="http://schemas.openxmlformats.org/officeDocument/2006/relationships/slide" Target="slides/slide44.xml"/><Relationship Id="rId60" Type="http://schemas.openxmlformats.org/officeDocument/2006/relationships/slide" Target="slides/slide45.xml"/><Relationship Id="rId61" Type="http://schemas.openxmlformats.org/officeDocument/2006/relationships/slide" Target="slides/slide46.xml"/><Relationship Id="rId62" Type="http://schemas.openxmlformats.org/officeDocument/2006/relationships/slide" Target="slides/slide47.xml"/><Relationship Id="rId63" Type="http://schemas.openxmlformats.org/officeDocument/2006/relationships/slide" Target="slides/slide48.xml"/><Relationship Id="rId64" Type="http://schemas.openxmlformats.org/officeDocument/2006/relationships/slide" Target="slides/slide49.xml"/><Relationship Id="rId65" Type="http://schemas.openxmlformats.org/officeDocument/2006/relationships/slide" Target="slides/slide50.xml"/><Relationship Id="rId66" Type="http://schemas.openxmlformats.org/officeDocument/2006/relationships/slide" Target="slides/slide51.xml"/><Relationship Id="rId67" Type="http://schemas.openxmlformats.org/officeDocument/2006/relationships/slide" Target="slides/slide52.xml"/><Relationship Id="rId68" Type="http://schemas.openxmlformats.org/officeDocument/2006/relationships/slide" Target="slides/slide53.xml"/><Relationship Id="rId69" Type="http://schemas.openxmlformats.org/officeDocument/2006/relationships/slide" Target="slides/slide54.xml"/><Relationship Id="rId70" Type="http://schemas.openxmlformats.org/officeDocument/2006/relationships/slide" Target="slides/slide55.xml"/><Relationship Id="rId71" Type="http://schemas.openxmlformats.org/officeDocument/2006/relationships/slide" Target="slides/slide56.xml"/><Relationship Id="rId72" Type="http://schemas.openxmlformats.org/officeDocument/2006/relationships/slide" Target="slides/slide57.xml"/><Relationship Id="rId73" Type="http://schemas.openxmlformats.org/officeDocument/2006/relationships/slide" Target="slides/slide58.xml"/><Relationship Id="rId74" Type="http://schemas.openxmlformats.org/officeDocument/2006/relationships/slide" Target="slides/slide59.xml"/><Relationship Id="rId75" Type="http://schemas.openxmlformats.org/officeDocument/2006/relationships/slide" Target="slides/slide60.xml"/><Relationship Id="rId76" Type="http://schemas.openxmlformats.org/officeDocument/2006/relationships/slide" Target="slides/slide61.xml"/><Relationship Id="rId77" Type="http://schemas.openxmlformats.org/officeDocument/2006/relationships/slide" Target="slides/slide62.xml"/><Relationship Id="rId78" Type="http://schemas.openxmlformats.org/officeDocument/2006/relationships/slide" Target="slides/slide63.xml"/><Relationship Id="rId79" Type="http://schemas.openxmlformats.org/officeDocument/2006/relationships/slide" Target="slides/slide64.xml"/><Relationship Id="rId80" Type="http://schemas.openxmlformats.org/officeDocument/2006/relationships/slide" Target="slides/slide65.xml"/><Relationship Id="rId81" Type="http://schemas.openxmlformats.org/officeDocument/2006/relationships/slide" Target="slides/slide66.xml"/><Relationship Id="rId82" Type="http://schemas.openxmlformats.org/officeDocument/2006/relationships/slide" Target="slides/slide67.xml"/><Relationship Id="rId83" Type="http://schemas.openxmlformats.org/officeDocument/2006/relationships/slide" Target="slides/slide68.xml"/><Relationship Id="rId84" Type="http://schemas.openxmlformats.org/officeDocument/2006/relationships/slide" Target="slides/slide69.xml"/><Relationship Id="rId85" Type="http://schemas.openxmlformats.org/officeDocument/2006/relationships/slide" Target="slides/slide70.xml"/><Relationship Id="rId86" Type="http://schemas.openxmlformats.org/officeDocument/2006/relationships/slide" Target="slides/slide71.xml"/><Relationship Id="rId87" Type="http://schemas.openxmlformats.org/officeDocument/2006/relationships/slide" Target="slides/slide72.xml"/><Relationship Id="rId88" Type="http://schemas.openxmlformats.org/officeDocument/2006/relationships/slide" Target="slides/slide73.xml"/><Relationship Id="rId89" Type="http://schemas.openxmlformats.org/officeDocument/2006/relationships/slide" Target="slides/slide74.xml"/><Relationship Id="rId90" Type="http://schemas.openxmlformats.org/officeDocument/2006/relationships/slide" Target="slides/slide75.xml"/><Relationship Id="rId91" Type="http://schemas.openxmlformats.org/officeDocument/2006/relationships/slide" Target="slides/slide76.xml"/><Relationship Id="rId92" Type="http://schemas.openxmlformats.org/officeDocument/2006/relationships/slide" Target="slides/slide77.xml"/><Relationship Id="rId93" Type="http://schemas.openxmlformats.org/officeDocument/2006/relationships/slide" Target="slides/slide78.xml"/><Relationship Id="rId94" Type="http://schemas.openxmlformats.org/officeDocument/2006/relationships/slide" Target="slides/slide79.xml"/><Relationship Id="rId95" Type="http://schemas.openxmlformats.org/officeDocument/2006/relationships/slide" Target="slides/slide80.xml"/><Relationship Id="rId96" Type="http://schemas.openxmlformats.org/officeDocument/2006/relationships/slide" Target="slides/slide81.xml"/><Relationship Id="rId97" Type="http://schemas.openxmlformats.org/officeDocument/2006/relationships/slide" Target="slides/slide82.xml"/><Relationship Id="rId98" Type="http://schemas.openxmlformats.org/officeDocument/2006/relationships/slide" Target="slides/slide83.xml"/><Relationship Id="rId99" Type="http://schemas.openxmlformats.org/officeDocument/2006/relationships/slide" Target="slides/slide84.xml"/><Relationship Id="rId100" Type="http://schemas.openxmlformats.org/officeDocument/2006/relationships/slide" Target="slides/slide85.xml"/><Relationship Id="rId101" Type="http://schemas.openxmlformats.org/officeDocument/2006/relationships/slide" Target="slides/slide86.xml"/><Relationship Id="rId102" Type="http://schemas.openxmlformats.org/officeDocument/2006/relationships/slide" Target="slides/slide87.xml"/><Relationship Id="rId103" Type="http://schemas.openxmlformats.org/officeDocument/2006/relationships/slide" Target="slides/slide88.xml"/><Relationship Id="rId104" Type="http://schemas.openxmlformats.org/officeDocument/2006/relationships/slide" Target="slides/slide89.xml"/><Relationship Id="rId105" Type="http://schemas.openxmlformats.org/officeDocument/2006/relationships/slide" Target="slides/slide90.xml"/><Relationship Id="rId106" Type="http://schemas.openxmlformats.org/officeDocument/2006/relationships/slide" Target="slides/slide91.xml"/><Relationship Id="rId107" Type="http://schemas.openxmlformats.org/officeDocument/2006/relationships/slide" Target="slides/slide92.xml"/><Relationship Id="rId108" Type="http://schemas.openxmlformats.org/officeDocument/2006/relationships/slide" Target="slides/slide93.xml"/><Relationship Id="rId109" Type="http://schemas.openxmlformats.org/officeDocument/2006/relationships/slide" Target="slides/slide94.xml"/><Relationship Id="rId110" Type="http://schemas.openxmlformats.org/officeDocument/2006/relationships/slide" Target="slides/slide95.xml"/><Relationship Id="rId111" Type="http://schemas.openxmlformats.org/officeDocument/2006/relationships/slide" Target="slides/slide96.xml"/><Relationship Id="rId112" Type="http://schemas.openxmlformats.org/officeDocument/2006/relationships/slide" Target="slides/slide97.xml"/><Relationship Id="rId113" Type="http://schemas.openxmlformats.org/officeDocument/2006/relationships/slide" Target="slides/slide98.xml"/><Relationship Id="rId114" Type="http://schemas.openxmlformats.org/officeDocument/2006/relationships/slide" Target="slides/slide99.xml"/><Relationship Id="rId115" Type="http://schemas.openxmlformats.org/officeDocument/2006/relationships/slide" Target="slides/slide100.xml"/><Relationship Id="rId116" Type="http://schemas.openxmlformats.org/officeDocument/2006/relationships/slide" Target="slides/slide101.xml"/><Relationship Id="rId117" Type="http://schemas.openxmlformats.org/officeDocument/2006/relationships/slide" Target="slides/slide102.xml"/><Relationship Id="rId118" Type="http://schemas.openxmlformats.org/officeDocument/2006/relationships/slide" Target="slides/slide103.xml"/><Relationship Id="rId119" Type="http://schemas.openxmlformats.org/officeDocument/2006/relationships/slide" Target="slides/slide104.xml"/><Relationship Id="rId120" Type="http://schemas.openxmlformats.org/officeDocument/2006/relationships/slide" Target="slides/slide105.xml"/><Relationship Id="rId121" Type="http://schemas.openxmlformats.org/officeDocument/2006/relationships/slide" Target="slides/slide106.xml"/><Relationship Id="rId122" Type="http://schemas.openxmlformats.org/officeDocument/2006/relationships/slide" Target="slides/slide107.xml"/><Relationship Id="rId123" Type="http://schemas.openxmlformats.org/officeDocument/2006/relationships/slide" Target="slides/slide108.xml"/><Relationship Id="rId124" Type="http://schemas.openxmlformats.org/officeDocument/2006/relationships/slide" Target="slides/slide109.xml"/><Relationship Id="rId125" Type="http://schemas.openxmlformats.org/officeDocument/2006/relationships/slide" Target="slides/slide110.xml"/><Relationship Id="rId126" Type="http://schemas.openxmlformats.org/officeDocument/2006/relationships/slide" Target="slides/slide111.xml"/><Relationship Id="rId127" Type="http://schemas.openxmlformats.org/officeDocument/2006/relationships/slide" Target="slides/slide112.xml"/><Relationship Id="rId128" Type="http://schemas.openxmlformats.org/officeDocument/2006/relationships/slide" Target="slides/slide113.xml"/><Relationship Id="rId129" Type="http://schemas.openxmlformats.org/officeDocument/2006/relationships/slide" Target="slides/slide114.xml"/><Relationship Id="rId130" Type="http://schemas.openxmlformats.org/officeDocument/2006/relationships/slide" Target="slides/slide115.xml"/><Relationship Id="rId131" Type="http://schemas.openxmlformats.org/officeDocument/2006/relationships/slide" Target="slides/slide116.xml"/><Relationship Id="rId132" Type="http://schemas.openxmlformats.org/officeDocument/2006/relationships/slide" Target="slides/slide117.xml"/><Relationship Id="rId133" Type="http://schemas.openxmlformats.org/officeDocument/2006/relationships/slide" Target="slides/slide118.xml"/><Relationship Id="rId134" Type="http://schemas.openxmlformats.org/officeDocument/2006/relationships/slide" Target="slides/slide119.xml"/><Relationship Id="rId135" Type="http://schemas.openxmlformats.org/officeDocument/2006/relationships/slide" Target="slides/slide120.xml"/><Relationship Id="rId136" Type="http://schemas.openxmlformats.org/officeDocument/2006/relationships/slide" Target="slides/slide121.xml"/><Relationship Id="rId137" Type="http://schemas.openxmlformats.org/officeDocument/2006/relationships/slide" Target="slides/slide122.xml"/><Relationship Id="rId138" Type="http://schemas.openxmlformats.org/officeDocument/2006/relationships/slide" Target="slides/slide123.xml"/><Relationship Id="rId139" Type="http://schemas.openxmlformats.org/officeDocument/2006/relationships/slide" Target="slides/slide124.xml"/><Relationship Id="rId140" Type="http://schemas.openxmlformats.org/officeDocument/2006/relationships/slide" Target="slides/slide125.xml"/><Relationship Id="rId141" Type="http://schemas.openxmlformats.org/officeDocument/2006/relationships/slide" Target="slides/slide126.xml"/><Relationship Id="rId142" Type="http://schemas.openxmlformats.org/officeDocument/2006/relationships/slide" Target="slides/slide127.xml"/><Relationship Id="rId143" Type="http://schemas.openxmlformats.org/officeDocument/2006/relationships/slide" Target="slides/slide128.xml"/><Relationship Id="rId144" Type="http://schemas.openxmlformats.org/officeDocument/2006/relationships/slide" Target="slides/slide129.xml"/><Relationship Id="rId145" Type="http://schemas.openxmlformats.org/officeDocument/2006/relationships/slide" Target="slides/slide130.xml"/><Relationship Id="rId146" Type="http://schemas.openxmlformats.org/officeDocument/2006/relationships/slide" Target="slides/slide131.xml"/><Relationship Id="rId147" Type="http://schemas.openxmlformats.org/officeDocument/2006/relationships/slide" Target="slides/slide132.xml"/><Relationship Id="rId148" Type="http://schemas.openxmlformats.org/officeDocument/2006/relationships/slide" Target="slides/slide133.xml"/><Relationship Id="rId149" Type="http://schemas.openxmlformats.org/officeDocument/2006/relationships/slide" Target="slides/slide134.xml"/><Relationship Id="rId150" Type="http://schemas.openxmlformats.org/officeDocument/2006/relationships/slide" Target="slides/slide135.xml"/><Relationship Id="rId151" Type="http://schemas.openxmlformats.org/officeDocument/2006/relationships/slide" Target="slides/slide136.xml"/><Relationship Id="rId152" Type="http://schemas.openxmlformats.org/officeDocument/2006/relationships/slide" Target="slides/slide137.xml"/><Relationship Id="rId153" Type="http://schemas.openxmlformats.org/officeDocument/2006/relationships/slide" Target="slides/slide138.xml"/><Relationship Id="rId154" Type="http://schemas.openxmlformats.org/officeDocument/2006/relationships/slide" Target="slides/slide139.xml"/><Relationship Id="rId155" Type="http://schemas.openxmlformats.org/officeDocument/2006/relationships/slide" Target="slides/slide140.xml"/><Relationship Id="rId156" Type="http://schemas.openxmlformats.org/officeDocument/2006/relationships/slide" Target="slides/slide141.xml"/><Relationship Id="rId157" Type="http://schemas.openxmlformats.org/officeDocument/2006/relationships/slide" Target="slides/slide142.xml"/><Relationship Id="rId158" Type="http://schemas.openxmlformats.org/officeDocument/2006/relationships/slide" Target="slides/slide143.xml"/><Relationship Id="rId159" Type="http://schemas.openxmlformats.org/officeDocument/2006/relationships/slide" Target="slides/slide144.xml"/><Relationship Id="rId160" Type="http://schemas.openxmlformats.org/officeDocument/2006/relationships/slide" Target="slides/slide145.xml"/><Relationship Id="rId161" Type="http://schemas.openxmlformats.org/officeDocument/2006/relationships/slide" Target="slides/slide146.xml"/><Relationship Id="rId162" Type="http://schemas.openxmlformats.org/officeDocument/2006/relationships/slide" Target="slides/slide147.xml"/><Relationship Id="rId163" Type="http://schemas.openxmlformats.org/officeDocument/2006/relationships/slide" Target="slides/slide148.xml"/><Relationship Id="rId164" Type="http://schemas.openxmlformats.org/officeDocument/2006/relationships/slide" Target="slides/slide149.xml"/><Relationship Id="rId165" Type="http://schemas.openxmlformats.org/officeDocument/2006/relationships/slide" Target="slides/slide150.xml"/><Relationship Id="rId166" Type="http://schemas.openxmlformats.org/officeDocument/2006/relationships/slide" Target="slides/slide151.xml"/><Relationship Id="rId167" Type="http://schemas.openxmlformats.org/officeDocument/2006/relationships/slide" Target="slides/slide152.xml"/><Relationship Id="rId168" Type="http://schemas.openxmlformats.org/officeDocument/2006/relationships/slide" Target="slides/slide153.xml"/><Relationship Id="rId169" Type="http://schemas.openxmlformats.org/officeDocument/2006/relationships/slide" Target="slides/slide154.xml"/><Relationship Id="rId170" Type="http://schemas.openxmlformats.org/officeDocument/2006/relationships/slide" Target="slides/slide155.xml"/><Relationship Id="rId171" Type="http://schemas.openxmlformats.org/officeDocument/2006/relationships/slide" Target="slides/slide156.xml"/><Relationship Id="rId172" Type="http://schemas.openxmlformats.org/officeDocument/2006/relationships/slide" Target="slides/slide157.xml"/><Relationship Id="rId173" Type="http://schemas.openxmlformats.org/officeDocument/2006/relationships/slide" Target="slides/slide158.xml"/><Relationship Id="rId174" Type="http://schemas.openxmlformats.org/officeDocument/2006/relationships/slide" Target="slides/slide159.xml"/><Relationship Id="rId175" Type="http://schemas.openxmlformats.org/officeDocument/2006/relationships/slide" Target="slides/slide160.xml"/><Relationship Id="rId176" Type="http://schemas.openxmlformats.org/officeDocument/2006/relationships/slide" Target="slides/slide161.xml"/><Relationship Id="rId177" Type="http://schemas.openxmlformats.org/officeDocument/2006/relationships/slide" Target="slides/slide162.xml"/><Relationship Id="rId178" Type="http://schemas.openxmlformats.org/officeDocument/2006/relationships/slide" Target="slides/slide163.xml"/><Relationship Id="rId179" Type="http://schemas.openxmlformats.org/officeDocument/2006/relationships/slide" Target="slides/slide164.xml"/><Relationship Id="rId180" Type="http://schemas.openxmlformats.org/officeDocument/2006/relationships/slide" Target="slides/slide165.xml"/><Relationship Id="rId181" Type="http://schemas.openxmlformats.org/officeDocument/2006/relationships/slide" Target="slides/slide166.xml"/><Relationship Id="rId182" Type="http://schemas.openxmlformats.org/officeDocument/2006/relationships/slide" Target="slides/slide167.xml"/><Relationship Id="rId183" Type="http://schemas.openxmlformats.org/officeDocument/2006/relationships/slide" Target="slides/slide168.xml"/><Relationship Id="rId184" Type="http://schemas.openxmlformats.org/officeDocument/2006/relationships/slide" Target="slides/slide169.xml"/><Relationship Id="rId185" Type="http://schemas.openxmlformats.org/officeDocument/2006/relationships/slide" Target="slides/slide170.xml"/><Relationship Id="rId186" Type="http://schemas.openxmlformats.org/officeDocument/2006/relationships/slide" Target="slides/slide171.xml"/><Relationship Id="rId187" Type="http://schemas.openxmlformats.org/officeDocument/2006/relationships/slide" Target="slides/slide172.xml"/><Relationship Id="rId188" Type="http://schemas.openxmlformats.org/officeDocument/2006/relationships/slide" Target="slides/slide173.xml"/><Relationship Id="rId189" Type="http://schemas.openxmlformats.org/officeDocument/2006/relationships/slide" Target="slides/slide174.xml"/><Relationship Id="rId190" Type="http://schemas.openxmlformats.org/officeDocument/2006/relationships/slide" Target="slides/slide175.xml"/><Relationship Id="rId191" Type="http://schemas.openxmlformats.org/officeDocument/2006/relationships/slide" Target="slides/slide176.xml"/><Relationship Id="rId192" Type="http://schemas.openxmlformats.org/officeDocument/2006/relationships/slide" Target="slides/slide177.xml"/><Relationship Id="rId193" Type="http://schemas.openxmlformats.org/officeDocument/2006/relationships/slide" Target="slides/slide178.xml"/><Relationship Id="rId194" Type="http://schemas.openxmlformats.org/officeDocument/2006/relationships/slide" Target="slides/slide179.xml"/><Relationship Id="rId195" Type="http://schemas.openxmlformats.org/officeDocument/2006/relationships/slide" Target="slides/slide180.xml"/><Relationship Id="rId196" Type="http://schemas.openxmlformats.org/officeDocument/2006/relationships/slide" Target="slides/slide181.xml"/><Relationship Id="rId197" Type="http://schemas.openxmlformats.org/officeDocument/2006/relationships/slide" Target="slides/slide182.xml"/><Relationship Id="rId198" Type="http://schemas.openxmlformats.org/officeDocument/2006/relationships/slide" Target="slides/slide183.xml"/><Relationship Id="rId199" Type="http://schemas.openxmlformats.org/officeDocument/2006/relationships/slide" Target="slides/slide184.xml"/><Relationship Id="rId200" Type="http://schemas.openxmlformats.org/officeDocument/2006/relationships/slide" Target="slides/slide185.xml"/><Relationship Id="rId201"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3200" strike="noStrike" u="none">
                <a:solidFill>
                  <a:srgbClr val="ffffff"/>
                </a:solidFill>
                <a:effectLst/>
                <a:uFillTx/>
                <a:latin typeface="Arial"/>
              </a:rPr>
              <a:t>Click to edit the outline text format</a:t>
            </a:r>
            <a:endParaRPr b="0" lang="en-US" sz="32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2800" strike="noStrike" u="none">
                <a:solidFill>
                  <a:srgbClr val="ffffff"/>
                </a:solidFill>
                <a:effectLst/>
                <a:uFillTx/>
                <a:latin typeface="Arial"/>
              </a:rPr>
              <a:t>Second Outline Level</a:t>
            </a:r>
            <a:endParaRPr b="0" lang="en-US" sz="2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2400" strike="noStrike" u="none">
                <a:solidFill>
                  <a:srgbClr val="ffffff"/>
                </a:solidFill>
                <a:effectLst/>
                <a:uFillTx/>
                <a:latin typeface="Arial"/>
              </a:rPr>
              <a:t>Third Outline Level</a:t>
            </a:r>
            <a:endParaRPr b="0" lang="en-US" sz="24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2000" strike="noStrike" u="none">
                <a:solidFill>
                  <a:srgbClr val="ffffff"/>
                </a:solidFill>
                <a:effectLst/>
                <a:uFillTx/>
                <a:latin typeface="Arial"/>
              </a:rPr>
              <a:t>Fourth Outline Level</a:t>
            </a:r>
            <a:endParaRPr b="0" lang="en-US" sz="20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Fifth Outline Level</a:t>
            </a:r>
            <a:endParaRPr b="0" lang="en-US" sz="20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Sixth Outline Level</a:t>
            </a:r>
            <a:endParaRPr b="0" lang="en-US" sz="20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2000" strike="noStrike" u="none">
                <a:solidFill>
                  <a:srgbClr val="ffffff"/>
                </a:solidFill>
                <a:effectLst/>
                <a:uFillTx/>
                <a:latin typeface="Arial"/>
              </a:rPr>
              <a:t>Seventh Outline Level</a:t>
            </a:r>
            <a:endParaRPr b="0" lang="en-US" sz="2000" strike="noStrike" u="none">
              <a:solidFill>
                <a:srgbClr val="ffffff"/>
              </a:solidFill>
              <a:effectLst/>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4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5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bg>
      <p:bgPr>
        <a:blipFill rotWithShape="0">
          <a:blip r:embed="rId2"/>
          <a:stretch/>
        </a:blipFill>
      </p:bgPr>
    </p:bg>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0640" cy="2492280"/>
          </a:xfrm>
          <a:prstGeom prst="rect">
            <a:avLst/>
          </a:prstGeom>
          <a:noFill/>
          <a:ln w="0">
            <a:noFill/>
          </a:ln>
        </p:spPr>
        <p:txBody>
          <a:bodyPr lIns="0" rIns="0" tIns="0" bIns="0" anchor="ctr">
            <a:noAutofit/>
          </a:bodyPr>
          <a:p>
            <a:pPr indent="0">
              <a:lnSpc>
                <a:spcPct val="100000"/>
              </a:lnSpc>
              <a:buNone/>
              <a:tabLst>
                <a:tab algn="l" pos="0"/>
              </a:tabLst>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 name="PlaceHolder 2"/>
          <p:cNvSpPr>
            <a:spLocks noGrp="1"/>
          </p:cNvSpPr>
          <p:nvPr>
            <p:ph type="body"/>
          </p:nvPr>
        </p:nvSpPr>
        <p:spPr>
          <a:xfrm>
            <a:off x="457200" y="1604520"/>
            <a:ext cx="8227800" cy="3975840"/>
          </a:xfrm>
          <a:prstGeom prst="rect">
            <a:avLst/>
          </a:prstGeom>
          <a:noFill/>
          <a:ln w="0">
            <a:noFill/>
          </a:ln>
        </p:spPr>
        <p:txBody>
          <a:bodyPr lIns="0" rIns="0" tIns="0" bIns="0" anchor="t">
            <a:normAutofit/>
          </a:bodyPr>
          <a:p>
            <a:pPr marL="432000" indent="-324000">
              <a:lnSpc>
                <a:spcPct val="100000"/>
              </a:lnSpc>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lnSpc>
                <a:spcPct val="100000"/>
              </a:lnSpc>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lnSpc>
                <a:spcPct val="100000"/>
              </a:lnSpc>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lnSpc>
                <a:spcPct val="100000"/>
              </a:lnSpc>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lnSpc>
                <a:spcPct val="100000"/>
              </a:lnSpc>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5"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19"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3"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27"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0640" cy="2492280"/>
          </a:xfrm>
          <a:prstGeom prst="rect">
            <a:avLst/>
          </a:prstGeom>
          <a:noFill/>
          <a:ln w="0">
            <a:noFill/>
          </a:ln>
        </p:spPr>
        <p:txBody>
          <a:bodyPr lIns="0" rIns="0" tIns="0" bIns="0" anchor="ctr">
            <a:spAutoFit/>
          </a:bodyPr>
          <a:p>
            <a:pPr indent="0" algn="ctr">
              <a:buNone/>
            </a:pPr>
            <a:endParaRPr b="0" lang="en-US" sz="4400" strike="noStrike" u="none">
              <a:solidFill>
                <a:srgbClr val="ffffff"/>
              </a:solidFill>
              <a:effectLst/>
              <a:uFillTx/>
              <a:latin typeface="Arial"/>
            </a:endParaRPr>
          </a:p>
        </p:txBody>
      </p:sp>
      <p:sp>
        <p:nvSpPr>
          <p:cNvPr id="31" name="PlaceHolder 2"/>
          <p:cNvSpPr>
            <a:spLocks noGrp="1"/>
          </p:cNvSpPr>
          <p:nvPr>
            <p:ph/>
          </p:nvPr>
        </p:nvSpPr>
        <p:spPr>
          <a:xfrm>
            <a:off x="457200" y="1604520"/>
            <a:ext cx="8228160" cy="397620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_rels/slideMaster10.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3.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6"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3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8"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0"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2"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4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4"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76"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2"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4"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3"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6"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17"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58"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1"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0"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5"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2"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2908080"/>
            <a:ext cx="8810640" cy="274680"/>
          </a:xfrm>
          <a:prstGeom prst="rect">
            <a:avLst/>
          </a:prstGeom>
          <a:noFill/>
          <a:ln w="0">
            <a:noFill/>
          </a:ln>
        </p:spPr>
        <p:txBody>
          <a:bodyPr lIns="0" rIns="0" tIns="0" bIns="0" anchor="ctr">
            <a:spAutoFit/>
          </a:bodyPr>
          <a:p>
            <a:pPr indent="0">
              <a:buNone/>
            </a:pPr>
            <a:r>
              <a:rPr b="0" lang="en-US" sz="1800" strike="noStrike" u="none">
                <a:solidFill>
                  <a:srgbClr val="ffffff"/>
                </a:solidFill>
                <a:effectLst/>
                <a:uFillTx/>
                <a:latin typeface="Arial"/>
              </a:rPr>
              <a:t>Click to edit the title text format</a:t>
            </a:r>
            <a:endParaRPr b="0" lang="en-US" sz="1800" strike="noStrike" u="none">
              <a:solidFill>
                <a:srgbClr val="ffffff"/>
              </a:solidFill>
              <a:effectLst/>
              <a:uFillTx/>
              <a:latin typeface="Arial"/>
            </a:endParaRPr>
          </a:p>
        </p:txBody>
      </p:sp>
      <p:sp>
        <p:nvSpPr>
          <p:cNvPr id="29" name="PlaceHolder 2"/>
          <p:cNvSpPr>
            <a:spLocks noGrp="1"/>
          </p:cNvSpPr>
          <p:nvPr>
            <p:ph type="body"/>
          </p:nvPr>
        </p:nvSpPr>
        <p:spPr>
          <a:xfrm>
            <a:off x="457200" y="1604520"/>
            <a:ext cx="8228160" cy="397620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effectLst/>
                <a:uFillTx/>
                <a:latin typeface="Arial"/>
              </a:rPr>
              <a:t>Click to edit the outline text format</a:t>
            </a:r>
            <a:endParaRPr b="0" lang="en-US" sz="1800" strike="noStrike" u="none">
              <a:solidFill>
                <a:srgbClr val="ffffff"/>
              </a:solidFill>
              <a:effectLst/>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effectLst/>
                <a:uFillTx/>
                <a:latin typeface="Arial"/>
              </a:rPr>
              <a:t>Second Outline Level</a:t>
            </a:r>
            <a:endParaRPr b="0" lang="en-US" sz="1800" strike="noStrike" u="none">
              <a:solidFill>
                <a:srgbClr val="ffffff"/>
              </a:solidFill>
              <a:effectLst/>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effectLst/>
                <a:uFillTx/>
                <a:latin typeface="Arial"/>
              </a:rPr>
              <a:t>Third Outline Level</a:t>
            </a:r>
            <a:endParaRPr b="0" lang="en-US" sz="1800" strike="noStrike" u="none">
              <a:solidFill>
                <a:srgbClr val="ffffff"/>
              </a:solidFill>
              <a:effectLst/>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effectLst/>
                <a:uFillTx/>
                <a:latin typeface="Arial"/>
              </a:rPr>
              <a:t>Fourth Outline Level</a:t>
            </a:r>
            <a:endParaRPr b="0" lang="en-US" sz="1800" strike="noStrike" u="none">
              <a:solidFill>
                <a:srgbClr val="ffffff"/>
              </a:solidFill>
              <a:effectLst/>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Fifth Outline Level</a:t>
            </a:r>
            <a:endParaRPr b="0" lang="en-US" sz="1800" strike="noStrike" u="none">
              <a:solidFill>
                <a:srgbClr val="ffffff"/>
              </a:solidFill>
              <a:effectLst/>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Sixth Outline Level</a:t>
            </a:r>
            <a:endParaRPr b="0" lang="en-US" sz="1800" strike="noStrike" u="none">
              <a:solidFill>
                <a:srgbClr val="ffffff"/>
              </a:solidFill>
              <a:effectLst/>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effectLst/>
                <a:uFillTx/>
                <a:latin typeface="Arial"/>
              </a:rPr>
              <a:t>Seventh Outline Level</a:t>
            </a:r>
            <a:endParaRPr b="0" lang="en-US" sz="1800" strike="noStrike" u="none">
              <a:solidFill>
                <a:srgbClr val="ffffff"/>
              </a:solidFill>
              <a:effectLst/>
              <a:uFillTx/>
              <a:latin typeface="Arial"/>
            </a:endParaRPr>
          </a:p>
        </p:txBody>
      </p:sp>
    </p:spTree>
  </p:cSld>
  <p:clrMap bg1="lt1" tx1="dk1" bg2="lt2" tx2="dk2" accent1="accent1" accent2="accent2" accent3="accent3" accent4="accent4" accent5="accent5" accent6="accent6" hlink="hlink" folHlink="folHlink"/>
  <p:sldLayoutIdLst>
    <p:sldLayoutId id="2147483664"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PATHFINDER BIBLE EXPERIENCE</a:t>
            </a:r>
            <a:r>
              <a:rPr b="0" lang="en-US" sz="6600" strike="noStrike" u="none">
                <a:solidFill>
                  <a:schemeClr val="dk1"/>
                </a:solidFill>
                <a:effectLst/>
                <a:uFillTx/>
                <a:latin typeface="Georgia"/>
                <a:ea typeface="DejaVu Sans"/>
              </a:rPr>
              <a:t>	</a:t>
            </a:r>
            <a:r>
              <a:rPr b="0" lang="en-US" sz="6600" strike="noStrike" u="none">
                <a:solidFill>
                  <a:schemeClr val="dk1"/>
                </a:solidFill>
                <a:effectLst/>
                <a:uFillTx/>
                <a:latin typeface="Georgia"/>
                <a:ea typeface="DejaVu Sans"/>
              </a:rPr>
              <a:t>	</a:t>
            </a:r>
            <a:endParaRPr b="0" lang="en-US" sz="6600" strike="noStrike" u="none">
              <a:solidFill>
                <a:srgbClr val="ffffff"/>
              </a:solidFill>
              <a:effectLst/>
              <a:uFillTx/>
              <a:latin typeface="Arial"/>
            </a:endParaRPr>
          </a:p>
        </p:txBody>
      </p:sp>
      <p:sp>
        <p:nvSpPr>
          <p:cNvPr id="57" name="PlaceHolder 2"/>
          <p:cNvSpPr>
            <a:spLocks noGrp="1"/>
          </p:cNvSpPr>
          <p:nvPr>
            <p:ph type="subTitle"/>
          </p:nvPr>
        </p:nvSpPr>
        <p:spPr>
          <a:xfrm>
            <a:off x="158760" y="4614480"/>
            <a:ext cx="8810640" cy="174708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2026</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Unofficial Practice Test</a:t>
            </a:r>
            <a:endParaRPr b="0" lang="en-US" sz="2000" strike="noStrike" u="none">
              <a:solidFill>
                <a:srgbClr val="ffffff"/>
              </a:solidFill>
              <a:effectLst/>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effectLst/>
                <a:uFillTx/>
                <a:latin typeface="Georgia"/>
                <a:ea typeface="DejaVu Sans"/>
              </a:rPr>
              <a:t>ISAIAH 1-33</a:t>
            </a:r>
            <a:endParaRPr b="0" lang="en-US" sz="2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a:t>
            </a:r>
            <a:endParaRPr b="0" lang="en-US" sz="4400" strike="noStrike" u="none">
              <a:solidFill>
                <a:srgbClr val="ffffff"/>
              </a:solidFill>
              <a:effectLst/>
              <a:uFillTx/>
              <a:latin typeface="Arial"/>
            </a:endParaRPr>
          </a:p>
        </p:txBody>
      </p:sp>
      <p:sp>
        <p:nvSpPr>
          <p:cNvPr id="1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where has Moab gone to weep?  </a:t>
            </a:r>
            <a:endParaRPr b="0" lang="en-US" sz="3200" strike="noStrike" u="none">
              <a:solidFill>
                <a:srgbClr val="ffffff"/>
              </a:solidFill>
              <a:effectLst/>
              <a:uFillTx/>
              <a:latin typeface="Arial"/>
            </a:endParaRPr>
          </a:p>
        </p:txBody>
      </p:sp>
      <p:sp>
        <p:nvSpPr>
          <p:cNvPr id="168" name="PlaceHolder 2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¿a dónde fue Moab a llorar? </a:t>
            </a:r>
            <a:endParaRPr b="0" lang="en-US" sz="3200" strike="noStrike" u="none">
              <a:solidFill>
                <a:srgbClr val="ffffff"/>
              </a:solidFill>
              <a:effectLst/>
              <a:uFillTx/>
              <a:latin typeface="Arial"/>
            </a:endParaRPr>
          </a:p>
        </p:txBody>
      </p:sp>
      <p:sp>
        <p:nvSpPr>
          <p:cNvPr id="169" name="PlaceHolder 3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où Moab est-il allé pleurer ?</a:t>
            </a:r>
            <a:endParaRPr b="0" lang="en-US" sz="3200" strike="noStrike" u="none">
              <a:solidFill>
                <a:srgbClr val="ffffff"/>
              </a:solidFill>
              <a:effectLst/>
              <a:uFillTx/>
              <a:latin typeface="Arial"/>
            </a:endParaRPr>
          </a:p>
        </p:txBody>
      </p:sp>
      <p:sp>
        <p:nvSpPr>
          <p:cNvPr id="170"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 name="TextBox 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2" name="TextBox 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3" name="TextBox 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4" name="TextBox 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 name="TextBox 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6" name="TextBox 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7" name="TextBox 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8" name="TextBox 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 name="TextBox 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0" name="TextBox 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1" name="TextBox 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 name="TextBox 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 name="TextBox 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4" name="TextBox 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5" name="TextBox 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 name="TextBox 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7" name="TextBox 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8" name="TextBox 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9" name="TextBox 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 name="TextBox 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1" name="TextBox 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2" name="TextBox 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3" name="TextBox 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 name="TextBox 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5" name="TextBox 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5"/>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4"/>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3"/>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2"/>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1"/>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0"/>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89"/>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88"/>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87"/>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86"/>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5"/>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4"/>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3"/>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2"/>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1"/>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0"/>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79"/>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78"/>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77"/>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76"/>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5"/>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4"/>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3"/>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2"/>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לֹ֣א יְרֹעָ֑ע</a:t>
            </a:r>
            <a:endParaRPr b="0" lang="en-US" sz="3200" strike="noStrike" u="none">
              <a:solidFill>
                <a:srgbClr val="ffffff"/>
              </a:solidFill>
              <a:effectLst/>
              <a:uFillTx/>
              <a:latin typeface="Arial"/>
            </a:endParaRPr>
          </a:p>
        </p:txBody>
      </p:sp>
      <p:sp>
        <p:nvSpPr>
          <p:cNvPr id="17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plus de réjouissances!</a:t>
            </a:r>
            <a:endParaRPr b="0" lang="en-US" sz="3200" strike="noStrike" u="none">
              <a:solidFill>
                <a:srgbClr val="ffffff"/>
              </a:solidFill>
              <a:effectLst/>
              <a:uFillTx/>
              <a:latin typeface="Arial"/>
            </a:endParaRPr>
          </a:p>
        </p:txBody>
      </p:sp>
      <p:sp>
        <p:nvSpPr>
          <p:cNvPr id="17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ni se regocijarán; </a:t>
            </a:r>
            <a:endParaRPr b="0" lang="en-US" sz="3200" strike="noStrike" u="none">
              <a:solidFill>
                <a:srgbClr val="ffffff"/>
              </a:solidFill>
              <a:effectLst/>
              <a:uFillTx/>
              <a:latin typeface="Arial"/>
            </a:endParaRPr>
          </a:p>
        </p:txBody>
      </p:sp>
      <p:sp>
        <p:nvSpPr>
          <p:cNvPr id="17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Nor will there be shouting;  </a:t>
            </a:r>
            <a:endParaRPr b="0" lang="en-US" sz="3200" strike="noStrike" u="none">
              <a:solidFill>
                <a:srgbClr val="ffffff"/>
              </a:solidFill>
              <a:effectLst/>
              <a:uFillTx/>
              <a:latin typeface="Arial"/>
            </a:endParaRPr>
          </a:p>
        </p:txBody>
      </p:sp>
      <p:sp>
        <p:nvSpPr>
          <p:cNvPr id="17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#49</a:t>
            </a:r>
            <a:endParaRPr b="0" lang="en-US" sz="4400" strike="noStrike" u="none">
              <a:solidFill>
                <a:srgbClr val="ffffff"/>
              </a:solidFill>
              <a:effectLst/>
              <a:uFillTx/>
              <a:latin typeface="Arial"/>
            </a:endParaRPr>
          </a:p>
        </p:txBody>
      </p:sp>
      <p:sp>
        <p:nvSpPr>
          <p:cNvPr id="17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has happened to the foundations of Kir Hareseth?  </a:t>
            </a:r>
            <a:endParaRPr b="0" lang="en-US" sz="3200" strike="noStrike" u="none">
              <a:solidFill>
                <a:srgbClr val="ffffff"/>
              </a:solidFill>
              <a:effectLst/>
              <a:uFillTx/>
              <a:latin typeface="Arial"/>
            </a:endParaRPr>
          </a:p>
        </p:txBody>
      </p:sp>
      <p:sp>
        <p:nvSpPr>
          <p:cNvPr id="1745" name="PlaceHolder 4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¿en qué orientación gemirá Moab en gran manera por las tortas de uvas de Kir-hareset? </a:t>
            </a:r>
            <a:endParaRPr b="0" lang="en-US" sz="3200" strike="noStrike" u="none">
              <a:solidFill>
                <a:srgbClr val="ffffff"/>
              </a:solidFill>
              <a:effectLst/>
              <a:uFillTx/>
              <a:latin typeface="Arial"/>
            </a:endParaRPr>
          </a:p>
        </p:txBody>
      </p:sp>
      <p:sp>
        <p:nvSpPr>
          <p:cNvPr id="1746" name="PlaceHolder 4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qu’est-il arrivé aux fondations de Kir Hareseth ?</a:t>
            </a:r>
            <a:endParaRPr b="0" lang="en-US" sz="3200" strike="noStrike" u="none">
              <a:solidFill>
                <a:srgbClr val="ffffff"/>
              </a:solidFill>
              <a:effectLst/>
              <a:uFillTx/>
              <a:latin typeface="Arial"/>
            </a:endParaRPr>
          </a:p>
        </p:txBody>
      </p:sp>
      <p:sp>
        <p:nvSpPr>
          <p:cNvPr id="1747"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48" name="TextBox 1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49" name="TextBox 1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50" name="TextBox 1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51" name="TextBox 1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52" name="TextBox 1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53" name="TextBox 1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54" name="TextBox 1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55" name="TextBox 1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56" name="TextBox 1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57" name="TextBox 1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58" name="TextBox 1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59" name="TextBox 1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60" name="TextBox 1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61" name="TextBox 1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62" name="TextBox 1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63" name="TextBox 1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64" name="TextBox 1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65" name="TextBox 1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66" name="TextBox 1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67" name="TextBox 1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68" name="TextBox 1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69" name="TextBox 1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70" name="TextBox 1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71" name="TextBox 1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72" name="TextBox 1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2"/>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1"/>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0"/>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69"/>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68"/>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67"/>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66"/>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5"/>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4"/>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3"/>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2"/>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1"/>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0"/>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59"/>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58"/>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57"/>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56"/>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5"/>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4"/>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3"/>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2"/>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1"/>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0"/>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49"/>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אַךְ־נְכָאִֽים׃</a:t>
            </a:r>
            <a:endParaRPr b="0" lang="en-US" sz="3200" strike="noStrike" u="none">
              <a:solidFill>
                <a:srgbClr val="ffffff"/>
              </a:solidFill>
              <a:effectLst/>
              <a:uFillTx/>
              <a:latin typeface="Arial"/>
            </a:endParaRPr>
          </a:p>
        </p:txBody>
      </p:sp>
      <p:sp>
        <p:nvSpPr>
          <p:cNvPr id="17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Profondément abattus.</a:t>
            </a:r>
            <a:endParaRPr b="0" lang="en-US" sz="3200" strike="noStrike" u="none">
              <a:solidFill>
                <a:srgbClr val="ffffff"/>
              </a:solidFill>
              <a:effectLst/>
              <a:uFillTx/>
              <a:latin typeface="Arial"/>
            </a:endParaRPr>
          </a:p>
        </p:txBody>
      </p:sp>
      <p:sp>
        <p:nvSpPr>
          <p:cNvPr id="17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abatidos, </a:t>
            </a:r>
            <a:endParaRPr b="0" lang="en-US" sz="3200" strike="noStrike" u="none">
              <a:solidFill>
                <a:srgbClr val="ffffff"/>
              </a:solidFill>
              <a:effectLst/>
              <a:uFillTx/>
              <a:latin typeface="Arial"/>
            </a:endParaRPr>
          </a:p>
        </p:txBody>
      </p:sp>
      <p:sp>
        <p:nvSpPr>
          <p:cNvPr id="17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Surely they are stricken.  </a:t>
            </a:r>
            <a:endParaRPr b="0" lang="en-US" sz="3200" strike="noStrike" u="none">
              <a:solidFill>
                <a:srgbClr val="ffffff"/>
              </a:solidFill>
              <a:effectLst/>
              <a:uFillTx/>
              <a:latin typeface="Arial"/>
            </a:endParaRPr>
          </a:p>
        </p:txBody>
      </p:sp>
      <p:sp>
        <p:nvSpPr>
          <p:cNvPr id="17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#50</a:t>
            </a:r>
            <a:endParaRPr b="0" lang="en-US" sz="4400" strike="noStrike" u="none">
              <a:solidFill>
                <a:srgbClr val="ffffff"/>
              </a:solidFill>
              <a:effectLst/>
              <a:uFillTx/>
              <a:latin typeface="Arial"/>
            </a:endParaRPr>
          </a:p>
        </p:txBody>
      </p:sp>
      <p:sp>
        <p:nvSpPr>
          <p:cNvPr id="17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10:20, who shall the remnant never depend on ?  </a:t>
            </a:r>
            <a:endParaRPr b="0" lang="en-US" sz="3200" strike="noStrike" u="none">
              <a:solidFill>
                <a:srgbClr val="ffffff"/>
              </a:solidFill>
              <a:effectLst/>
              <a:uFillTx/>
              <a:latin typeface="Arial"/>
            </a:endParaRPr>
          </a:p>
        </p:txBody>
      </p:sp>
      <p:sp>
        <p:nvSpPr>
          <p:cNvPr id="1780" name="PlaceHolder 4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10:20, ¿de quién nunca dependerán los que hayan quedado? </a:t>
            </a:r>
            <a:endParaRPr b="0" lang="en-US" sz="3200" strike="noStrike" u="none">
              <a:solidFill>
                <a:srgbClr val="ffffff"/>
              </a:solidFill>
              <a:effectLst/>
              <a:uFillTx/>
              <a:latin typeface="Arial"/>
            </a:endParaRPr>
          </a:p>
        </p:txBody>
      </p:sp>
      <p:sp>
        <p:nvSpPr>
          <p:cNvPr id="1781" name="PlaceHolder 4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10:20, de qui le reste ne dépendra-t-il jamais ?</a:t>
            </a:r>
            <a:endParaRPr b="0" lang="en-US" sz="3200" strike="noStrike" u="none">
              <a:solidFill>
                <a:srgbClr val="ffffff"/>
              </a:solidFill>
              <a:effectLst/>
              <a:uFillTx/>
              <a:latin typeface="Arial"/>
            </a:endParaRPr>
          </a:p>
        </p:txBody>
      </p:sp>
      <p:sp>
        <p:nvSpPr>
          <p:cNvPr id="1782"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83" name="TextBox 1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84" name="TextBox 1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85" name="TextBox 1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86" name="TextBox 1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87" name="TextBox 1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88" name="TextBox 1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89" name="TextBox 1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90" name="TextBox 1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91" name="TextBox 1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92" name="TextBox 1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93" name="TextBox 1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94" name="TextBox 1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95" name="TextBox 1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96" name="TextBox 1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97" name="TextBox 1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98" name="TextBox 1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99" name="TextBox 1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00" name="TextBox 1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01" name="TextBox 1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02" name="TextBox 1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03" name="TextBox 1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04" name="TextBox 1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05" name="TextBox 1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06" name="TextBox 1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07" name="TextBox 1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07"/>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06"/>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5"/>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4"/>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3"/>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2"/>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1"/>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0"/>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799"/>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798"/>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797"/>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796"/>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5"/>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4"/>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3"/>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2"/>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1"/>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0"/>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89"/>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88"/>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87"/>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86"/>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5"/>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4"/>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לְהִשָּׁעֵ֖ן עַל־מַכֵּ֑הוּ</a:t>
            </a:r>
            <a:endParaRPr b="0" lang="en-US" sz="3200" strike="noStrike" u="none">
              <a:solidFill>
                <a:srgbClr val="ffffff"/>
              </a:solidFill>
              <a:effectLst/>
              <a:uFillTx/>
              <a:latin typeface="Arial"/>
            </a:endParaRPr>
          </a:p>
        </p:txBody>
      </p:sp>
      <p:sp>
        <p:nvSpPr>
          <p:cNvPr id="18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Cesseront de s'appuyer sur celui qui les frappait;</a:t>
            </a:r>
            <a:endParaRPr b="0" lang="en-US" sz="3200" strike="noStrike" u="none">
              <a:solidFill>
                <a:srgbClr val="ffffff"/>
              </a:solidFill>
              <a:effectLst/>
              <a:uFillTx/>
              <a:latin typeface="Arial"/>
            </a:endParaRPr>
          </a:p>
        </p:txBody>
      </p:sp>
      <p:sp>
        <p:nvSpPr>
          <p:cNvPr id="18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nunca más se apoyarán en el que los hirió, </a:t>
            </a:r>
            <a:endParaRPr b="0" lang="en-US" sz="3200" strike="noStrike" u="none">
              <a:solidFill>
                <a:srgbClr val="ffffff"/>
              </a:solidFill>
              <a:effectLst/>
              <a:uFillTx/>
              <a:latin typeface="Arial"/>
            </a:endParaRPr>
          </a:p>
        </p:txBody>
      </p:sp>
      <p:sp>
        <p:nvSpPr>
          <p:cNvPr id="18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never again depend on him who defeated them,  </a:t>
            </a:r>
            <a:endParaRPr b="0" lang="en-US" sz="3200" strike="noStrike" u="none">
              <a:solidFill>
                <a:srgbClr val="ffffff"/>
              </a:solidFill>
              <a:effectLst/>
              <a:uFillTx/>
              <a:latin typeface="Arial"/>
            </a:endParaRPr>
          </a:p>
        </p:txBody>
      </p:sp>
      <p:sp>
        <p:nvSpPr>
          <p:cNvPr id="18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#51</a:t>
            </a:r>
            <a:endParaRPr b="0" lang="en-US" sz="4400" strike="noStrike" u="none">
              <a:solidFill>
                <a:srgbClr val="ffffff"/>
              </a:solidFill>
              <a:effectLst/>
              <a:uFillTx/>
              <a:latin typeface="Arial"/>
            </a:endParaRPr>
          </a:p>
        </p:txBody>
      </p:sp>
      <p:sp>
        <p:nvSpPr>
          <p:cNvPr id="18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14:32, what two things will happen concerning Zion?  </a:t>
            </a:r>
            <a:endParaRPr b="0" lang="en-US" sz="3200" strike="noStrike" u="none">
              <a:solidFill>
                <a:srgbClr val="ffffff"/>
              </a:solidFill>
              <a:effectLst/>
              <a:uFillTx/>
              <a:latin typeface="Arial"/>
            </a:endParaRPr>
          </a:p>
        </p:txBody>
      </p:sp>
      <p:sp>
        <p:nvSpPr>
          <p:cNvPr id="1815" name="PlaceHolder 4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14:32, ¿qué dos cosas sucederán con respecto a Sión? </a:t>
            </a:r>
            <a:endParaRPr b="0" lang="en-US" sz="3200" strike="noStrike" u="none">
              <a:solidFill>
                <a:srgbClr val="ffffff"/>
              </a:solidFill>
              <a:effectLst/>
              <a:uFillTx/>
              <a:latin typeface="Arial"/>
            </a:endParaRPr>
          </a:p>
        </p:txBody>
      </p:sp>
      <p:sp>
        <p:nvSpPr>
          <p:cNvPr id="1816" name="PlaceHolder 4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14:32, quelles sont les deux choses qui arriveront à Sion ?</a:t>
            </a:r>
            <a:endParaRPr b="0" lang="en-US" sz="3200" strike="noStrike" u="none">
              <a:solidFill>
                <a:srgbClr val="ffffff"/>
              </a:solidFill>
              <a:effectLst/>
              <a:uFillTx/>
              <a:latin typeface="Arial"/>
            </a:endParaRPr>
          </a:p>
        </p:txBody>
      </p:sp>
      <p:sp>
        <p:nvSpPr>
          <p:cNvPr id="1817"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18" name="TextBox 1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19" name="TextBox 1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20" name="TextBox 1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21" name="TextBox 1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22" name="TextBox 1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23" name="TextBox 1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24" name="TextBox 1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25" name="TextBox 1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26" name="TextBox 1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27" name="TextBox 1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28" name="TextBox 1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29" name="TextBox 1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30" name="TextBox 1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31" name="TextBox 1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32" name="TextBox 1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33" name="TextBox 1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34" name="TextBox 1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35" name="TextBox 1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36" name="TextBox 1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37" name="TextBox 1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38" name="TextBox 1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39" name="TextBox 1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40" name="TextBox 1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41" name="TextBox 1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42" name="TextBox 1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2"/>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1"/>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0"/>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39"/>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38"/>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37"/>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36"/>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5"/>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4"/>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3"/>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2"/>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1"/>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0"/>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29"/>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28"/>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27"/>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26"/>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5"/>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4"/>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3"/>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2"/>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1"/>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0"/>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19"/>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יְהוָה֙ יִסַּ֣ד צִיּ֔וֹן וּבָ֥הּ יֶחֱס֖וּ עֲנִיֵּ֥י עַמּֽוֹ׃ס</a:t>
            </a:r>
            <a:endParaRPr b="0" lang="en-US" sz="3200" strike="noStrike" u="none">
              <a:solidFill>
                <a:srgbClr val="ffffff"/>
              </a:solidFill>
              <a:effectLst/>
              <a:uFillTx/>
              <a:latin typeface="Arial"/>
            </a:endParaRPr>
          </a:p>
        </p:txBody>
      </p:sp>
      <p:sp>
        <p:nvSpPr>
          <p:cNvPr id="18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-Que l'Éternel a fondé Sion, Et que les malheureux de son peuple y trouvent un refuge.</a:t>
            </a:r>
            <a:endParaRPr b="0" lang="en-US" sz="3200" strike="noStrike" u="none">
              <a:solidFill>
                <a:srgbClr val="ffffff"/>
              </a:solidFill>
              <a:effectLst/>
              <a:uFillTx/>
              <a:latin typeface="Arial"/>
            </a:endParaRPr>
          </a:p>
        </p:txBody>
      </p:sp>
      <p:sp>
        <p:nvSpPr>
          <p:cNvPr id="18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Jehová fundó a Sión y que a ella se acogerán los afligidos de su pueblo. </a:t>
            </a:r>
            <a:endParaRPr b="0" lang="en-US" sz="3200" strike="noStrike" u="none">
              <a:solidFill>
                <a:srgbClr val="ffffff"/>
              </a:solidFill>
              <a:effectLst/>
              <a:uFillTx/>
              <a:latin typeface="Arial"/>
            </a:endParaRPr>
          </a:p>
        </p:txBody>
      </p:sp>
      <p:sp>
        <p:nvSpPr>
          <p:cNvPr id="18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the Lord has founded Zion, And the poor of His people shall take refuge in it.  </a:t>
            </a:r>
            <a:endParaRPr b="0" lang="en-US" sz="3200" strike="noStrike" u="none">
              <a:solidFill>
                <a:srgbClr val="ffffff"/>
              </a:solidFill>
              <a:effectLst/>
              <a:uFillTx/>
              <a:latin typeface="Arial"/>
            </a:endParaRPr>
          </a:p>
        </p:txBody>
      </p:sp>
      <p:sp>
        <p:nvSpPr>
          <p:cNvPr id="18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#52</a:t>
            </a:r>
            <a:endParaRPr b="0" lang="en-US" sz="4400" strike="noStrike" u="none">
              <a:solidFill>
                <a:srgbClr val="ffffff"/>
              </a:solidFill>
              <a:effectLst/>
              <a:uFillTx/>
              <a:latin typeface="Arial"/>
            </a:endParaRPr>
          </a:p>
        </p:txBody>
      </p:sp>
      <p:sp>
        <p:nvSpPr>
          <p:cNvPr id="18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what will Moab do for the foundations of Kir Hareseth?  </a:t>
            </a:r>
            <a:endParaRPr b="0" lang="en-US" sz="3200" strike="noStrike" u="none">
              <a:solidFill>
                <a:srgbClr val="ffffff"/>
              </a:solidFill>
              <a:effectLst/>
              <a:uFillTx/>
              <a:latin typeface="Arial"/>
            </a:endParaRPr>
          </a:p>
        </p:txBody>
      </p:sp>
      <p:sp>
        <p:nvSpPr>
          <p:cNvPr id="1850" name="PlaceHolder 4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¿qué hará Moab abatid, por las tortas de uvas de Kir-hareset? </a:t>
            </a:r>
            <a:endParaRPr b="0" lang="en-US" sz="3200" strike="noStrike" u="none">
              <a:solidFill>
                <a:srgbClr val="ffffff"/>
              </a:solidFill>
              <a:effectLst/>
              <a:uFillTx/>
              <a:latin typeface="Arial"/>
            </a:endParaRPr>
          </a:p>
        </p:txBody>
      </p:sp>
      <p:sp>
        <p:nvSpPr>
          <p:cNvPr id="1851" name="PlaceHolder 4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que fera Moab pour les fondations de Kir Hareseth ?</a:t>
            </a:r>
            <a:endParaRPr b="0" lang="en-US" sz="3200" strike="noStrike" u="none">
              <a:solidFill>
                <a:srgbClr val="ffffff"/>
              </a:solidFill>
              <a:effectLst/>
              <a:uFillTx/>
              <a:latin typeface="Arial"/>
            </a:endParaRPr>
          </a:p>
        </p:txBody>
      </p:sp>
      <p:sp>
        <p:nvSpPr>
          <p:cNvPr id="1852"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53" name="TextBox 1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54" name="TextBox 1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55" name="TextBox 1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56" name="TextBox 1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57" name="TextBox 1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58" name="TextBox 1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59" name="TextBox 1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60" name="TextBox 1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61" name="TextBox 1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62" name="TextBox 1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63" name="TextBox 1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64" name="TextBox 1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865" name="TextBox 1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866" name="TextBox 1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867" name="TextBox 1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868" name="TextBox 1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869" name="TextBox 1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870" name="TextBox 1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871" name="TextBox 1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872" name="TextBox 1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873" name="TextBox 1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874" name="TextBox 1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875" name="TextBox 1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876" name="TextBox 1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877" name="TextBox 1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77"/>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76"/>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5"/>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4"/>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3"/>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2"/>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1"/>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0"/>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69"/>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68"/>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67"/>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66"/>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5"/>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4"/>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3"/>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2"/>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1"/>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0"/>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59"/>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58"/>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57"/>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56"/>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5"/>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4"/>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תֶּהְגּ֖וּ</a:t>
            </a:r>
            <a:endParaRPr b="0" lang="en-US" sz="3200" strike="noStrike" u="none">
              <a:solidFill>
                <a:srgbClr val="ffffff"/>
              </a:solidFill>
              <a:effectLst/>
              <a:uFillTx/>
              <a:latin typeface="Arial"/>
            </a:endParaRPr>
          </a:p>
        </p:txBody>
      </p:sp>
      <p:sp>
        <p:nvSpPr>
          <p:cNvPr id="18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Vous soupirez</a:t>
            </a:r>
            <a:endParaRPr b="0" lang="en-US" sz="3200" strike="noStrike" u="none">
              <a:solidFill>
                <a:srgbClr val="ffffff"/>
              </a:solidFill>
              <a:effectLst/>
              <a:uFillTx/>
              <a:latin typeface="Arial"/>
            </a:endParaRPr>
          </a:p>
        </p:txBody>
      </p:sp>
      <p:sp>
        <p:nvSpPr>
          <p:cNvPr id="18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gemiréis </a:t>
            </a:r>
            <a:endParaRPr b="0" lang="en-US" sz="3200" strike="noStrike" u="none">
              <a:solidFill>
                <a:srgbClr val="ffffff"/>
              </a:solidFill>
              <a:effectLst/>
              <a:uFillTx/>
              <a:latin typeface="Arial"/>
            </a:endParaRPr>
          </a:p>
        </p:txBody>
      </p:sp>
      <p:sp>
        <p:nvSpPr>
          <p:cNvPr id="18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you shall mourn;  </a:t>
            </a:r>
            <a:endParaRPr b="0" lang="en-US" sz="3200" strike="noStrike" u="none">
              <a:solidFill>
                <a:srgbClr val="ffffff"/>
              </a:solidFill>
              <a:effectLst/>
              <a:uFillTx/>
              <a:latin typeface="Arial"/>
            </a:endParaRPr>
          </a:p>
        </p:txBody>
      </p:sp>
      <p:sp>
        <p:nvSpPr>
          <p:cNvPr id="18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#53</a:t>
            </a:r>
            <a:endParaRPr b="0" lang="en-US" sz="4400" strike="noStrike" u="none">
              <a:solidFill>
                <a:srgbClr val="ffffff"/>
              </a:solidFill>
              <a:effectLst/>
              <a:uFillTx/>
              <a:latin typeface="Arial"/>
            </a:endParaRPr>
          </a:p>
        </p:txBody>
      </p:sp>
      <p:sp>
        <p:nvSpPr>
          <p:cNvPr id="18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woe to those who decree unrighteous degrees to rob the needy of justice and to do what?  </a:t>
            </a:r>
            <a:endParaRPr b="0" lang="en-US" sz="3200" strike="noStrike" u="none">
              <a:solidFill>
                <a:srgbClr val="ffffff"/>
              </a:solidFill>
              <a:effectLst/>
              <a:uFillTx/>
              <a:latin typeface="Arial"/>
            </a:endParaRPr>
          </a:p>
        </p:txBody>
      </p:sp>
      <p:sp>
        <p:nvSpPr>
          <p:cNvPr id="1885" name="PlaceHolder 4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¡ay de los que dictan leyes injustas para apartar del juicio a los pobres, y para hacer qué!? </a:t>
            </a:r>
            <a:endParaRPr b="0" lang="en-US" sz="3200" strike="noStrike" u="none">
              <a:solidFill>
                <a:srgbClr val="ffffff"/>
              </a:solidFill>
              <a:effectLst/>
              <a:uFillTx/>
              <a:latin typeface="Arial"/>
            </a:endParaRPr>
          </a:p>
        </p:txBody>
      </p:sp>
      <p:sp>
        <p:nvSpPr>
          <p:cNvPr id="1886" name="PlaceHolder 4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 malheur à ceux qui décrètent des degrés injustes pour priver les nécessiteux de justice, et pour faire quoi ?</a:t>
            </a:r>
            <a:endParaRPr b="0" lang="en-US" sz="3200" strike="noStrike" u="none">
              <a:solidFill>
                <a:srgbClr val="ffffff"/>
              </a:solidFill>
              <a:effectLst/>
              <a:uFillTx/>
              <a:latin typeface="Arial"/>
            </a:endParaRPr>
          </a:p>
        </p:txBody>
      </p:sp>
      <p:sp>
        <p:nvSpPr>
          <p:cNvPr id="1887"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888" name="TextBox 1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889" name="TextBox 1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890" name="TextBox 1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891" name="TextBox 1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892" name="TextBox 1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893" name="TextBox 1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894" name="TextBox 1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895" name="TextBox 1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896" name="TextBox 1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897" name="TextBox 1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898" name="TextBox 1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899" name="TextBox 1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00" name="TextBox 1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01" name="TextBox 1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02" name="TextBox 1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03" name="TextBox 1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04" name="TextBox 1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05" name="TextBox 1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06" name="TextBox 1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07" name="TextBox 1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08" name="TextBox 1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09" name="TextBox 1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10" name="TextBox 1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11" name="TextBox 1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12" name="TextBox 1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2"/>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1"/>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0"/>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09"/>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08"/>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07"/>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06"/>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5"/>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4"/>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3"/>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2"/>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1"/>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0"/>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899"/>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898"/>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897"/>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896"/>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5"/>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4"/>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3"/>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2"/>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1"/>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0"/>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89"/>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עָלָ֨ה הַבַּ֧יִת וְדִיבֹ֛ן</a:t>
            </a:r>
            <a:endParaRPr b="0" lang="en-US" sz="3200" strike="noStrike" u="none">
              <a:solidFill>
                <a:srgbClr val="ffffff"/>
              </a:solidFill>
              <a:effectLst/>
              <a:uFillTx/>
              <a:latin typeface="Arial"/>
            </a:endParaRPr>
          </a:p>
        </p:txBody>
      </p:sp>
      <p:sp>
        <p:nvSpPr>
          <p:cNvPr id="1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monte au temple et à Dibon,</a:t>
            </a:r>
            <a:endParaRPr b="0" lang="en-US" sz="3200" strike="noStrike" u="none">
              <a:solidFill>
                <a:srgbClr val="ffffff"/>
              </a:solidFill>
              <a:effectLst/>
              <a:uFillTx/>
              <a:latin typeface="Arial"/>
            </a:endParaRPr>
          </a:p>
        </p:txBody>
      </p:sp>
      <p:sp>
        <p:nvSpPr>
          <p:cNvPr id="1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Subió a Bayit y a Dibón, </a:t>
            </a:r>
            <a:endParaRPr b="0" lang="en-US" sz="3200" strike="noStrike" u="none">
              <a:solidFill>
                <a:srgbClr val="ffffff"/>
              </a:solidFill>
              <a:effectLst/>
              <a:uFillTx/>
              <a:latin typeface="Arial"/>
            </a:endParaRPr>
          </a:p>
        </p:txBody>
      </p:sp>
      <p:sp>
        <p:nvSpPr>
          <p:cNvPr id="1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gone up to the temple and Dibon,  </a:t>
            </a:r>
            <a:endParaRPr b="0" lang="en-US" sz="3200" strike="noStrike" u="none">
              <a:solidFill>
                <a:srgbClr val="ffffff"/>
              </a:solidFill>
              <a:effectLst/>
              <a:uFillTx/>
              <a:latin typeface="Arial"/>
            </a:endParaRPr>
          </a:p>
        </p:txBody>
      </p:sp>
      <p:sp>
        <p:nvSpPr>
          <p:cNvPr id="2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וְלִגְזֹ֕ל מִשְׁפַּ֖ט עֲנִיֵּ֣י עַמִּ֑י</a:t>
            </a:r>
            <a:endParaRPr b="0" lang="en-US" sz="3200" strike="noStrike" u="none">
              <a:solidFill>
                <a:srgbClr val="ffffff"/>
              </a:solidFill>
              <a:effectLst/>
              <a:uFillTx/>
              <a:latin typeface="Arial"/>
            </a:endParaRPr>
          </a:p>
        </p:txBody>
      </p:sp>
      <p:sp>
        <p:nvSpPr>
          <p:cNvPr id="19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ravir leur droit aux malheureux de mon peuple,</a:t>
            </a:r>
            <a:endParaRPr b="0" lang="en-US" sz="3200" strike="noStrike" u="none">
              <a:solidFill>
                <a:srgbClr val="ffffff"/>
              </a:solidFill>
              <a:effectLst/>
              <a:uFillTx/>
              <a:latin typeface="Arial"/>
            </a:endParaRPr>
          </a:p>
        </p:txBody>
      </p:sp>
      <p:sp>
        <p:nvSpPr>
          <p:cNvPr id="19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para privar de su derecho a los afligidos de mi pueblo; </a:t>
            </a:r>
            <a:endParaRPr b="0" lang="en-US" sz="3200" strike="noStrike" u="none">
              <a:solidFill>
                <a:srgbClr val="ffffff"/>
              </a:solidFill>
              <a:effectLst/>
              <a:uFillTx/>
              <a:latin typeface="Arial"/>
            </a:endParaRPr>
          </a:p>
        </p:txBody>
      </p:sp>
      <p:sp>
        <p:nvSpPr>
          <p:cNvPr id="19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to take what is right from the poor of My people,  </a:t>
            </a:r>
            <a:endParaRPr b="0" lang="en-US" sz="3200" strike="noStrike" u="none">
              <a:solidFill>
                <a:srgbClr val="ffffff"/>
              </a:solidFill>
              <a:effectLst/>
              <a:uFillTx/>
              <a:latin typeface="Arial"/>
            </a:endParaRPr>
          </a:p>
        </p:txBody>
      </p:sp>
      <p:sp>
        <p:nvSpPr>
          <p:cNvPr id="19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#54</a:t>
            </a:r>
            <a:endParaRPr b="0" lang="en-US" sz="4400" strike="noStrike" u="none">
              <a:solidFill>
                <a:srgbClr val="ffffff"/>
              </a:solidFill>
              <a:effectLst/>
              <a:uFillTx/>
              <a:latin typeface="Arial"/>
            </a:endParaRPr>
          </a:p>
        </p:txBody>
      </p:sp>
      <p:sp>
        <p:nvSpPr>
          <p:cNvPr id="19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 Where will the desolation come from ?  </a:t>
            </a:r>
            <a:endParaRPr b="0" lang="en-US" sz="3200" strike="noStrike" u="none">
              <a:solidFill>
                <a:srgbClr val="ffffff"/>
              </a:solidFill>
              <a:effectLst/>
              <a:uFillTx/>
              <a:latin typeface="Arial"/>
            </a:endParaRPr>
          </a:p>
        </p:txBody>
      </p:sp>
      <p:sp>
        <p:nvSpPr>
          <p:cNvPr id="1920" name="PlaceHolder 4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 ¿De dónde vendrá el desastre? </a:t>
            </a:r>
            <a:endParaRPr b="0" lang="en-US" sz="3200" strike="noStrike" u="none">
              <a:solidFill>
                <a:srgbClr val="ffffff"/>
              </a:solidFill>
              <a:effectLst/>
              <a:uFillTx/>
              <a:latin typeface="Arial"/>
            </a:endParaRPr>
          </a:p>
        </p:txBody>
      </p:sp>
      <p:sp>
        <p:nvSpPr>
          <p:cNvPr id="1921" name="PlaceHolder 4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 D’où viendra la désolation ?</a:t>
            </a:r>
            <a:endParaRPr b="0" lang="en-US" sz="3200" strike="noStrike" u="none">
              <a:solidFill>
                <a:srgbClr val="ffffff"/>
              </a:solidFill>
              <a:effectLst/>
              <a:uFillTx/>
              <a:latin typeface="Arial"/>
            </a:endParaRPr>
          </a:p>
        </p:txBody>
      </p:sp>
      <p:sp>
        <p:nvSpPr>
          <p:cNvPr id="1922"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23" name="TextBox 1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24" name="TextBox 1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25" name="TextBox 1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26" name="TextBox 1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27" name="TextBox 1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28" name="TextBox 1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29" name="TextBox 1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30" name="TextBox 1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31" name="TextBox 1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32" name="TextBox 1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33" name="TextBox 1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34" name="TextBox 13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35" name="TextBox 1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36" name="TextBox 1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37" name="TextBox 1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38" name="TextBox 1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39" name="TextBox 1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40" name="TextBox 1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41" name="TextBox 1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42" name="TextBox 1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43" name="TextBox 1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44" name="TextBox 1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45" name="TextBox 1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46" name="TextBox 1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47" name="TextBox 1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47"/>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46"/>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5"/>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4"/>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3"/>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2"/>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1"/>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0"/>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39"/>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38"/>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37"/>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36"/>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5"/>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4"/>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3"/>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2"/>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1"/>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0"/>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29"/>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28"/>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27"/>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26"/>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5"/>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4"/>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וּלְשׁוֹאָ֖ה מִמֶּרְחָ֣ק תָּב֑וֹא</a:t>
            </a:r>
            <a:endParaRPr b="0" lang="en-US" sz="3200" strike="noStrike" u="none">
              <a:solidFill>
                <a:srgbClr val="ffffff"/>
              </a:solidFill>
              <a:effectLst/>
              <a:uFillTx/>
              <a:latin typeface="Arial"/>
            </a:endParaRPr>
          </a:p>
        </p:txBody>
      </p:sp>
      <p:sp>
        <p:nvSpPr>
          <p:cNvPr id="19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de la ruine qui du lointain fondra sur vous?</a:t>
            </a:r>
            <a:endParaRPr b="0" lang="en-US" sz="3200" strike="noStrike" u="none">
              <a:solidFill>
                <a:srgbClr val="ffffff"/>
              </a:solidFill>
              <a:effectLst/>
              <a:uFillTx/>
              <a:latin typeface="Arial"/>
            </a:endParaRPr>
          </a:p>
        </p:txBody>
      </p:sp>
      <p:sp>
        <p:nvSpPr>
          <p:cNvPr id="19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cuando llegue de lejos el desastre? </a:t>
            </a:r>
            <a:endParaRPr b="0" lang="en-US" sz="3200" strike="noStrike" u="none">
              <a:solidFill>
                <a:srgbClr val="ffffff"/>
              </a:solidFill>
              <a:effectLst/>
              <a:uFillTx/>
              <a:latin typeface="Arial"/>
            </a:endParaRPr>
          </a:p>
        </p:txBody>
      </p:sp>
      <p:sp>
        <p:nvSpPr>
          <p:cNvPr id="19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in the desolation which will come from afar?  </a:t>
            </a:r>
            <a:endParaRPr b="0" lang="en-US" sz="3200" strike="noStrike" u="none">
              <a:solidFill>
                <a:srgbClr val="ffffff"/>
              </a:solidFill>
              <a:effectLst/>
              <a:uFillTx/>
              <a:latin typeface="Arial"/>
            </a:endParaRPr>
          </a:p>
        </p:txBody>
      </p:sp>
      <p:sp>
        <p:nvSpPr>
          <p:cNvPr id="19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#55</a:t>
            </a:r>
            <a:endParaRPr b="0" lang="en-US" sz="4400" strike="noStrike" u="none">
              <a:solidFill>
                <a:srgbClr val="ffffff"/>
              </a:solidFill>
              <a:effectLst/>
              <a:uFillTx/>
              <a:latin typeface="Arial"/>
            </a:endParaRPr>
          </a:p>
        </p:txBody>
      </p:sp>
      <p:sp>
        <p:nvSpPr>
          <p:cNvPr id="19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is the daughter of Gallim asked to do ?  </a:t>
            </a:r>
            <a:endParaRPr b="0" lang="en-US" sz="3200" strike="noStrike" u="none">
              <a:solidFill>
                <a:srgbClr val="ffffff"/>
              </a:solidFill>
              <a:effectLst/>
              <a:uFillTx/>
              <a:latin typeface="Arial"/>
            </a:endParaRPr>
          </a:p>
        </p:txBody>
      </p:sp>
      <p:sp>
        <p:nvSpPr>
          <p:cNvPr id="1955" name="PlaceHolder 4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se le pide a la hija de Galim que haga? </a:t>
            </a:r>
            <a:endParaRPr b="0" lang="en-US" sz="3200" strike="noStrike" u="none">
              <a:solidFill>
                <a:srgbClr val="ffffff"/>
              </a:solidFill>
              <a:effectLst/>
              <a:uFillTx/>
              <a:latin typeface="Arial"/>
            </a:endParaRPr>
          </a:p>
        </p:txBody>
      </p:sp>
      <p:sp>
        <p:nvSpPr>
          <p:cNvPr id="1956" name="PlaceHolder 4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que demande-t-on à la fille de Galim de faire ?</a:t>
            </a:r>
            <a:endParaRPr b="0" lang="en-US" sz="3200" strike="noStrike" u="none">
              <a:solidFill>
                <a:srgbClr val="ffffff"/>
              </a:solidFill>
              <a:effectLst/>
              <a:uFillTx/>
              <a:latin typeface="Arial"/>
            </a:endParaRPr>
          </a:p>
        </p:txBody>
      </p:sp>
      <p:sp>
        <p:nvSpPr>
          <p:cNvPr id="1957"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58" name="TextBox 1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59" name="TextBox 1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60" name="TextBox 1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61" name="TextBox 1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62" name="TextBox 1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63" name="TextBox 1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64" name="TextBox 1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965" name="TextBox 1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966" name="TextBox 1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967" name="TextBox 1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968" name="TextBox 1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969" name="TextBox 13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970" name="TextBox 1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971" name="TextBox 1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972" name="TextBox 1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973" name="TextBox 1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974" name="TextBox 1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975" name="TextBox 1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976" name="TextBox 1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977" name="TextBox 1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978" name="TextBox 1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979" name="TextBox 1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980" name="TextBox 1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981" name="TextBox 1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982" name="TextBox 1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2"/>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1"/>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0"/>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79"/>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78"/>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77"/>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76"/>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5"/>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4"/>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3"/>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2"/>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1"/>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0"/>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69"/>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68"/>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67"/>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66"/>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5"/>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4"/>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3"/>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2"/>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1"/>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0"/>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59"/>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צַהֲלִ֥י קוֹלֵ֖ךְ</a:t>
            </a:r>
            <a:endParaRPr b="0" lang="en-US" sz="3200" strike="noStrike" u="none">
              <a:solidFill>
                <a:srgbClr val="ffffff"/>
              </a:solidFill>
              <a:effectLst/>
              <a:uFillTx/>
              <a:latin typeface="Arial"/>
            </a:endParaRPr>
          </a:p>
        </p:txBody>
      </p:sp>
      <p:sp>
        <p:nvSpPr>
          <p:cNvPr id="19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Fais éclater ta voix,</a:t>
            </a:r>
            <a:endParaRPr b="0" lang="en-US" sz="3200" strike="noStrike" u="none">
              <a:solidFill>
                <a:srgbClr val="ffffff"/>
              </a:solidFill>
              <a:effectLst/>
              <a:uFillTx/>
              <a:latin typeface="Arial"/>
            </a:endParaRPr>
          </a:p>
        </p:txBody>
      </p:sp>
      <p:sp>
        <p:nvSpPr>
          <p:cNvPr id="19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¡Grita en alta voz, </a:t>
            </a:r>
            <a:endParaRPr b="0" lang="en-US" sz="3200" strike="noStrike" u="none">
              <a:solidFill>
                <a:srgbClr val="ffffff"/>
              </a:solidFill>
              <a:effectLst/>
              <a:uFillTx/>
              <a:latin typeface="Arial"/>
            </a:endParaRPr>
          </a:p>
        </p:txBody>
      </p:sp>
      <p:sp>
        <p:nvSpPr>
          <p:cNvPr id="19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Lift up your voice,  </a:t>
            </a:r>
            <a:endParaRPr b="0" lang="en-US" sz="3200" strike="noStrike" u="none">
              <a:solidFill>
                <a:srgbClr val="ffffff"/>
              </a:solidFill>
              <a:effectLst/>
              <a:uFillTx/>
              <a:latin typeface="Arial"/>
            </a:endParaRPr>
          </a:p>
        </p:txBody>
      </p:sp>
      <p:sp>
        <p:nvSpPr>
          <p:cNvPr id="19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#56</a:t>
            </a:r>
            <a:endParaRPr b="0" lang="en-US" sz="4400" strike="noStrike" u="none">
              <a:solidFill>
                <a:srgbClr val="ffffff"/>
              </a:solidFill>
              <a:effectLst/>
              <a:uFillTx/>
              <a:latin typeface="Arial"/>
            </a:endParaRPr>
          </a:p>
        </p:txBody>
      </p:sp>
      <p:sp>
        <p:nvSpPr>
          <p:cNvPr id="19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the daughters of Moab will be like a wondering bird that what has happened to?  </a:t>
            </a:r>
            <a:endParaRPr b="0" lang="en-US" sz="3200" strike="noStrike" u="none">
              <a:solidFill>
                <a:srgbClr val="ffffff"/>
              </a:solidFill>
              <a:effectLst/>
              <a:uFillTx/>
              <a:latin typeface="Arial"/>
            </a:endParaRPr>
          </a:p>
        </p:txBody>
      </p:sp>
      <p:sp>
        <p:nvSpPr>
          <p:cNvPr id="1990" name="PlaceHolder 4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las hijas de Moab serán como un ave espantada: ¿Qué les ha pasado? </a:t>
            </a:r>
            <a:endParaRPr b="0" lang="en-US" sz="3200" strike="noStrike" u="none">
              <a:solidFill>
                <a:srgbClr val="ffffff"/>
              </a:solidFill>
              <a:effectLst/>
              <a:uFillTx/>
              <a:latin typeface="Arial"/>
            </a:endParaRPr>
          </a:p>
        </p:txBody>
      </p:sp>
      <p:sp>
        <p:nvSpPr>
          <p:cNvPr id="1991" name="PlaceHolder 4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les filles de Moab seront comme un oiseau errant qui se demande ce qui leur est arrivé ?</a:t>
            </a:r>
            <a:endParaRPr b="0" lang="en-US" sz="3200" strike="noStrike" u="none">
              <a:solidFill>
                <a:srgbClr val="ffffff"/>
              </a:solidFill>
              <a:effectLst/>
              <a:uFillTx/>
              <a:latin typeface="Arial"/>
            </a:endParaRPr>
          </a:p>
        </p:txBody>
      </p:sp>
      <p:sp>
        <p:nvSpPr>
          <p:cNvPr id="1992"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993" name="TextBox 1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994" name="TextBox 1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995" name="TextBox 1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996" name="TextBox 1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997" name="TextBox 1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998" name="TextBox 1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999" name="TextBox 1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00" name="TextBox 1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01" name="TextBox 1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02" name="TextBox 1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03" name="TextBox 1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04" name="TextBox 14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05" name="TextBox 1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06" name="TextBox 1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07" name="TextBox 1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08" name="TextBox 1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09" name="TextBox 1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10" name="TextBox 1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11" name="TextBox 1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12" name="TextBox 1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13" name="TextBox 1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14" name="TextBox 1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15" name="TextBox 1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16" name="TextBox 1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17" name="TextBox 1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17"/>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16"/>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5"/>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4"/>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3"/>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2"/>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1"/>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0"/>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09"/>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08"/>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07"/>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06"/>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5"/>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4"/>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3"/>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2"/>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1"/>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0"/>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1999"/>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1998"/>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1997"/>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1996"/>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5"/>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4"/>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קֵ֣ן מְשֻׁלָּ֑ח</a:t>
            </a:r>
            <a:endParaRPr b="0" lang="en-US" sz="3200" strike="noStrike" u="none">
              <a:solidFill>
                <a:srgbClr val="ffffff"/>
              </a:solidFill>
              <a:effectLst/>
              <a:uFillTx/>
              <a:latin typeface="Arial"/>
            </a:endParaRPr>
          </a:p>
        </p:txBody>
      </p:sp>
      <p:sp>
        <p:nvSpPr>
          <p:cNvPr id="20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une nichée effarouchée,</a:t>
            </a:r>
            <a:endParaRPr b="0" lang="en-US" sz="3200" strike="noStrike" u="none">
              <a:solidFill>
                <a:srgbClr val="ffffff"/>
              </a:solidFill>
              <a:effectLst/>
              <a:uFillTx/>
              <a:latin typeface="Arial"/>
            </a:endParaRPr>
          </a:p>
        </p:txBody>
      </p:sp>
      <p:sp>
        <p:nvSpPr>
          <p:cNvPr id="20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huye de su nido, </a:t>
            </a:r>
            <a:endParaRPr b="0" lang="en-US" sz="3200" strike="noStrike" u="none">
              <a:solidFill>
                <a:srgbClr val="ffffff"/>
              </a:solidFill>
              <a:effectLst/>
              <a:uFillTx/>
              <a:latin typeface="Arial"/>
            </a:endParaRPr>
          </a:p>
        </p:txBody>
      </p:sp>
      <p:sp>
        <p:nvSpPr>
          <p:cNvPr id="20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thrown out of the nest;  </a:t>
            </a:r>
            <a:endParaRPr b="0" lang="en-US" sz="3200" strike="noStrike" u="none">
              <a:solidFill>
                <a:srgbClr val="ffffff"/>
              </a:solidFill>
              <a:effectLst/>
              <a:uFillTx/>
              <a:latin typeface="Arial"/>
            </a:endParaRPr>
          </a:p>
        </p:txBody>
      </p:sp>
      <p:sp>
        <p:nvSpPr>
          <p:cNvPr id="20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#57</a:t>
            </a:r>
            <a:endParaRPr b="0" lang="en-US" sz="4400" strike="noStrike" u="none">
              <a:solidFill>
                <a:srgbClr val="ffffff"/>
              </a:solidFill>
              <a:effectLst/>
              <a:uFillTx/>
              <a:latin typeface="Arial"/>
            </a:endParaRPr>
          </a:p>
        </p:txBody>
      </p:sp>
      <p:sp>
        <p:nvSpPr>
          <p:cNvPr id="20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will Manasseh and Ephraim do to each other?  </a:t>
            </a:r>
            <a:endParaRPr b="0" lang="en-US" sz="3200" strike="noStrike" u="none">
              <a:solidFill>
                <a:srgbClr val="ffffff"/>
              </a:solidFill>
              <a:effectLst/>
              <a:uFillTx/>
              <a:latin typeface="Arial"/>
            </a:endParaRPr>
          </a:p>
        </p:txBody>
      </p:sp>
      <p:sp>
        <p:nvSpPr>
          <p:cNvPr id="2025" name="PlaceHolder 4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se harán entre sí Manasés y Efraín? </a:t>
            </a:r>
            <a:endParaRPr b="0" lang="en-US" sz="3200" strike="noStrike" u="none">
              <a:solidFill>
                <a:srgbClr val="ffffff"/>
              </a:solidFill>
              <a:effectLst/>
              <a:uFillTx/>
              <a:latin typeface="Arial"/>
            </a:endParaRPr>
          </a:p>
        </p:txBody>
      </p:sp>
      <p:sp>
        <p:nvSpPr>
          <p:cNvPr id="2026" name="PlaceHolder 4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 feront Manassé et Éphraïm l’un à l’autre ?</a:t>
            </a:r>
            <a:endParaRPr b="0" lang="en-US" sz="3200" strike="noStrike" u="none">
              <a:solidFill>
                <a:srgbClr val="ffffff"/>
              </a:solidFill>
              <a:effectLst/>
              <a:uFillTx/>
              <a:latin typeface="Arial"/>
            </a:endParaRPr>
          </a:p>
        </p:txBody>
      </p:sp>
      <p:sp>
        <p:nvSpPr>
          <p:cNvPr id="2027"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28" name="TextBox 1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29" name="TextBox 1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30" name="TextBox 1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31" name="TextBox 1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32" name="TextBox 1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33" name="TextBox 1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34" name="TextBox 1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35" name="TextBox 1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36" name="TextBox 1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37" name="TextBox 1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38" name="TextBox 1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39" name="TextBox 14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40" name="TextBox 1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41" name="TextBox 1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42" name="TextBox 1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43" name="TextBox 1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44" name="TextBox 1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45" name="TextBox 1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46" name="TextBox 1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47" name="TextBox 1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48" name="TextBox 1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49" name="TextBox 1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50" name="TextBox 1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51" name="TextBox 1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52" name="TextBox 1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2"/>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1"/>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0"/>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49"/>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48"/>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47"/>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46"/>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5"/>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4"/>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3"/>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2"/>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1"/>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0"/>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39"/>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38"/>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37"/>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36"/>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5"/>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4"/>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3"/>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2"/>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1"/>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0"/>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29"/>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מְנַשֶּׁ֣ה אֶת־אֶפְרַ֗יִם וְאֶפְרַ֙יִם֙ אֶת־מְנַשֶּׁ֔ה</a:t>
            </a:r>
            <a:endParaRPr b="0" lang="en-US" sz="3200" strike="noStrike" u="none">
              <a:solidFill>
                <a:srgbClr val="ffffff"/>
              </a:solidFill>
              <a:effectLst/>
              <a:uFillTx/>
              <a:latin typeface="Arial"/>
            </a:endParaRPr>
          </a:p>
        </p:txBody>
      </p:sp>
      <p:sp>
        <p:nvSpPr>
          <p:cNvPr id="20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Manassé dévore Éphraïm, Éphraïm Manassé,</a:t>
            </a:r>
            <a:endParaRPr b="0" lang="en-US" sz="3200" strike="noStrike" u="none">
              <a:solidFill>
                <a:srgbClr val="ffffff"/>
              </a:solidFill>
              <a:effectLst/>
              <a:uFillTx/>
              <a:latin typeface="Arial"/>
            </a:endParaRPr>
          </a:p>
        </p:txBody>
      </p:sp>
      <p:sp>
        <p:nvSpPr>
          <p:cNvPr id="20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Manasés devora a Efraín y Efraín a Manasés, </a:t>
            </a:r>
            <a:endParaRPr b="0" lang="en-US" sz="3200" strike="noStrike" u="none">
              <a:solidFill>
                <a:srgbClr val="ffffff"/>
              </a:solidFill>
              <a:effectLst/>
              <a:uFillTx/>
              <a:latin typeface="Arial"/>
            </a:endParaRPr>
          </a:p>
        </p:txBody>
      </p:sp>
      <p:sp>
        <p:nvSpPr>
          <p:cNvPr id="20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Manasseh shall devour Ephraim, and Ephraim Manasseh;  </a:t>
            </a:r>
            <a:endParaRPr b="0" lang="en-US" sz="3200" strike="noStrike" u="none">
              <a:solidFill>
                <a:srgbClr val="ffffff"/>
              </a:solidFill>
              <a:effectLst/>
              <a:uFillTx/>
              <a:latin typeface="Arial"/>
            </a:endParaRPr>
          </a:p>
        </p:txBody>
      </p:sp>
      <p:sp>
        <p:nvSpPr>
          <p:cNvPr id="20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#58</a:t>
            </a:r>
            <a:endParaRPr b="0" lang="en-US" sz="4400" strike="noStrike" u="none">
              <a:solidFill>
                <a:srgbClr val="ffffff"/>
              </a:solidFill>
              <a:effectLst/>
              <a:uFillTx/>
              <a:latin typeface="Arial"/>
            </a:endParaRPr>
          </a:p>
        </p:txBody>
      </p:sp>
      <p:sp>
        <p:nvSpPr>
          <p:cNvPr id="20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9:20, What shall every man do to the right hand ?  </a:t>
            </a:r>
            <a:endParaRPr b="0" lang="en-US" sz="3200" strike="noStrike" u="none">
              <a:solidFill>
                <a:srgbClr val="ffffff"/>
              </a:solidFill>
              <a:effectLst/>
              <a:uFillTx/>
              <a:latin typeface="Arial"/>
            </a:endParaRPr>
          </a:p>
        </p:txBody>
      </p:sp>
      <p:sp>
        <p:nvSpPr>
          <p:cNvPr id="2060" name="PlaceHolder 4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9:20, ¿qué hará cada uno a la derecha? </a:t>
            </a:r>
            <a:endParaRPr b="0" lang="en-US" sz="3200" strike="noStrike" u="none">
              <a:solidFill>
                <a:srgbClr val="ffffff"/>
              </a:solidFill>
              <a:effectLst/>
              <a:uFillTx/>
              <a:latin typeface="Arial"/>
            </a:endParaRPr>
          </a:p>
        </p:txBody>
      </p:sp>
      <p:sp>
        <p:nvSpPr>
          <p:cNvPr id="2061" name="PlaceHolder 5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9:19 (Anglais Ésaïe 9:20), Que fera chacun à sa main droite ?</a:t>
            </a:r>
            <a:endParaRPr b="0" lang="en-US" sz="3200" strike="noStrike" u="none">
              <a:solidFill>
                <a:srgbClr val="ffffff"/>
              </a:solidFill>
              <a:effectLst/>
              <a:uFillTx/>
              <a:latin typeface="Arial"/>
            </a:endParaRPr>
          </a:p>
        </p:txBody>
      </p:sp>
      <p:sp>
        <p:nvSpPr>
          <p:cNvPr id="2062"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3" name="TextBox 1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64" name="TextBox 1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65" name="TextBox 1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66" name="TextBox 1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067" name="TextBox 1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068" name="TextBox 1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069" name="TextBox 1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070" name="TextBox 1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071" name="TextBox 1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072" name="TextBox 1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073" name="TextBox 1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074" name="TextBox 14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075" name="TextBox 1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076" name="TextBox 1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077" name="TextBox 1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078" name="TextBox 1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079" name="TextBox 1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080" name="TextBox 1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081" name="TextBox 1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082" name="TextBox 1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083" name="TextBox 1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084" name="TextBox 1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085" name="TextBox 1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086" name="TextBox 1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087" name="TextBox 1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87"/>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86"/>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5"/>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4"/>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3"/>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2"/>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1"/>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0"/>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79"/>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78"/>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77"/>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76"/>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5"/>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4"/>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3"/>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2"/>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1"/>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0"/>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69"/>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68"/>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67"/>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66"/>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5"/>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4"/>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a:t>
            </a:r>
            <a:endParaRPr b="0" lang="en-US" sz="4400" strike="noStrike" u="none">
              <a:solidFill>
                <a:srgbClr val="ffffff"/>
              </a:solidFill>
              <a:effectLst/>
              <a:uFillTx/>
              <a:latin typeface="Arial"/>
            </a:endParaRPr>
          </a:p>
        </p:txBody>
      </p:sp>
      <p:sp>
        <p:nvSpPr>
          <p:cNvPr id="2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10:8, Fill in the blank: For he says, Are not my ____________altogether ____________________________ ?  </a:t>
            </a:r>
            <a:endParaRPr b="0" lang="en-US" sz="3200" strike="noStrike" u="none">
              <a:solidFill>
                <a:srgbClr val="ffffff"/>
              </a:solidFill>
              <a:effectLst/>
              <a:uFillTx/>
              <a:latin typeface="Arial"/>
            </a:endParaRPr>
          </a:p>
        </p:txBody>
      </p:sp>
      <p:sp>
        <p:nvSpPr>
          <p:cNvPr id="203" name="PlaceHolder 1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10:8, Complete el espacio en blanco: Porque dice: «Mis __________, ¿no son todos ________? </a:t>
            </a:r>
            <a:endParaRPr b="0" lang="en-US" sz="3200" strike="noStrike" u="none">
              <a:solidFill>
                <a:srgbClr val="ffffff"/>
              </a:solidFill>
              <a:effectLst/>
              <a:uFillTx/>
              <a:latin typeface="Arial"/>
            </a:endParaRPr>
          </a:p>
        </p:txBody>
      </p:sp>
      <p:sp>
        <p:nvSpPr>
          <p:cNvPr id="204" name="PlaceHolder 1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10:8, remplissez le vide : Car il dit : Mes ______ ne sont-ils pas autant de _____?</a:t>
            </a:r>
            <a:endParaRPr b="0" lang="en-US" sz="3200" strike="noStrike" u="none">
              <a:solidFill>
                <a:srgbClr val="ffffff"/>
              </a:solidFill>
              <a:effectLst/>
              <a:uFillTx/>
              <a:latin typeface="Arial"/>
            </a:endParaRPr>
          </a:p>
        </p:txBody>
      </p:sp>
      <p:sp>
        <p:nvSpPr>
          <p:cNvPr id="205"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6" name="TextBox 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7" name="TextBox 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08" name="TextBox 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09" name="TextBox 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 name="TextBox 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1" name="TextBox 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2" name="TextBox 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3" name="TextBox 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 name="TextBox 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5" name="TextBox 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6" name="TextBox 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 name="TextBox 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 name="TextBox 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9" name="TextBox 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0" name="TextBox 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 name="TextBox 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2" name="TextBox 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3" name="TextBox 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4" name="TextBox 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 name="TextBox 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6" name="TextBox 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7" name="TextBox 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8" name="TextBox 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 name="TextBox 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0" name="TextBox 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0"/>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29"/>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28"/>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27"/>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26"/>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5"/>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4"/>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3"/>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2"/>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1"/>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0"/>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19"/>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18"/>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17"/>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16"/>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5"/>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4"/>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3"/>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2"/>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1"/>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0"/>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09"/>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08"/>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07"/>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וַיִּגְזֹ֤ר עַל־יָמִין֙ וְרָעֵ֔ב</a:t>
            </a:r>
            <a:endParaRPr b="0" lang="en-US" sz="3200" strike="noStrike" u="none">
              <a:solidFill>
                <a:srgbClr val="ffffff"/>
              </a:solidFill>
              <a:effectLst/>
              <a:uFillTx/>
              <a:latin typeface="Arial"/>
            </a:endParaRPr>
          </a:p>
        </p:txBody>
      </p:sp>
      <p:sp>
        <p:nvSpPr>
          <p:cNvPr id="20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pille à droite, et l'on a faim;</a:t>
            </a:r>
            <a:endParaRPr b="0" lang="en-US" sz="3200" strike="noStrike" u="none">
              <a:solidFill>
                <a:srgbClr val="ffffff"/>
              </a:solidFill>
              <a:effectLst/>
              <a:uFillTx/>
              <a:latin typeface="Arial"/>
            </a:endParaRPr>
          </a:p>
        </p:txBody>
      </p:sp>
      <p:sp>
        <p:nvSpPr>
          <p:cNvPr id="20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Cada uno devora a la derecha y tiene hambre; </a:t>
            </a:r>
            <a:endParaRPr b="0" lang="en-US" sz="3200" strike="noStrike" u="none">
              <a:solidFill>
                <a:srgbClr val="ffffff"/>
              </a:solidFill>
              <a:effectLst/>
              <a:uFillTx/>
              <a:latin typeface="Arial"/>
            </a:endParaRPr>
          </a:p>
        </p:txBody>
      </p:sp>
      <p:sp>
        <p:nvSpPr>
          <p:cNvPr id="20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he shall snatch on the right hand And be hungry;  </a:t>
            </a:r>
            <a:endParaRPr b="0" lang="en-US" sz="3200" strike="noStrike" u="none">
              <a:solidFill>
                <a:srgbClr val="ffffff"/>
              </a:solidFill>
              <a:effectLst/>
              <a:uFillTx/>
              <a:latin typeface="Arial"/>
            </a:endParaRPr>
          </a:p>
        </p:txBody>
      </p:sp>
      <p:sp>
        <p:nvSpPr>
          <p:cNvPr id="20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#59</a:t>
            </a:r>
            <a:endParaRPr b="0" lang="en-US" sz="4400" strike="noStrike" u="none">
              <a:solidFill>
                <a:srgbClr val="ffffff"/>
              </a:solidFill>
              <a:effectLst/>
              <a:uFillTx/>
              <a:latin typeface="Arial"/>
            </a:endParaRPr>
          </a:p>
        </p:txBody>
      </p:sp>
      <p:sp>
        <p:nvSpPr>
          <p:cNvPr id="20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Who will stir up a scourge for the Assyrian ?  </a:t>
            </a:r>
            <a:endParaRPr b="0" lang="en-US" sz="3200" strike="noStrike" u="none">
              <a:solidFill>
                <a:srgbClr val="ffffff"/>
              </a:solidFill>
              <a:effectLst/>
              <a:uFillTx/>
              <a:latin typeface="Arial"/>
            </a:endParaRPr>
          </a:p>
        </p:txBody>
      </p:sp>
      <p:sp>
        <p:nvSpPr>
          <p:cNvPr id="2095" name="PlaceHolder 5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¿quién levantará el látigo contra Asiria? </a:t>
            </a:r>
            <a:endParaRPr b="0" lang="en-US" sz="3200" strike="noStrike" u="none">
              <a:solidFill>
                <a:srgbClr val="ffffff"/>
              </a:solidFill>
              <a:effectLst/>
              <a:uFillTx/>
              <a:latin typeface="Arial"/>
            </a:endParaRPr>
          </a:p>
        </p:txBody>
      </p:sp>
      <p:sp>
        <p:nvSpPr>
          <p:cNvPr id="2096" name="PlaceHolder 5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Qui suscitera un fléau contre l’Assyrien ?</a:t>
            </a:r>
            <a:endParaRPr b="0" lang="en-US" sz="3200" strike="noStrike" u="none">
              <a:solidFill>
                <a:srgbClr val="ffffff"/>
              </a:solidFill>
              <a:effectLst/>
              <a:uFillTx/>
              <a:latin typeface="Arial"/>
            </a:endParaRPr>
          </a:p>
        </p:txBody>
      </p:sp>
      <p:sp>
        <p:nvSpPr>
          <p:cNvPr id="2097"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098" name="TextBox 1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099" name="TextBox 1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00" name="TextBox 1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01" name="TextBox 1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02" name="TextBox 1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03" name="TextBox 1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04" name="TextBox 1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05" name="TextBox 1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06" name="TextBox 1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07" name="TextBox 1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08" name="TextBox 1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09" name="TextBox 14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10" name="TextBox 1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11" name="TextBox 1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12" name="TextBox 1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13" name="TextBox 1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14" name="TextBox 1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15" name="TextBox 1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16" name="TextBox 1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17" name="TextBox 1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18" name="TextBox 1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19" name="TextBox 1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20" name="TextBox 1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21" name="TextBox 1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22" name="TextBox 1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2"/>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1"/>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0"/>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19"/>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18"/>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17"/>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16"/>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5"/>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4"/>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3"/>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2"/>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1"/>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0"/>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09"/>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08"/>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07"/>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06"/>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5"/>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4"/>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3"/>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2"/>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1"/>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0"/>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099"/>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0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וְעוֹרֵ֨ר עָלָ֜יו יְהוָ֤ה צְבָאוֹת֙</a:t>
            </a:r>
            <a:endParaRPr b="0" lang="en-US" sz="3200" strike="noStrike" u="none">
              <a:solidFill>
                <a:srgbClr val="ffffff"/>
              </a:solidFill>
              <a:effectLst/>
              <a:uFillTx/>
              <a:latin typeface="Arial"/>
            </a:endParaRPr>
          </a:p>
        </p:txBody>
      </p:sp>
      <p:sp>
        <p:nvSpPr>
          <p:cNvPr id="21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L'Éternel des armées</a:t>
            </a:r>
            <a:endParaRPr b="0" lang="en-US" sz="3200" strike="noStrike" u="none">
              <a:solidFill>
                <a:srgbClr val="ffffff"/>
              </a:solidFill>
              <a:effectLst/>
              <a:uFillTx/>
              <a:latin typeface="Arial"/>
            </a:endParaRPr>
          </a:p>
        </p:txBody>
      </p:sp>
      <p:sp>
        <p:nvSpPr>
          <p:cNvPr id="21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Jehová de los ejércitos </a:t>
            </a:r>
            <a:endParaRPr b="0" lang="en-US" sz="3200" strike="noStrike" u="none">
              <a:solidFill>
                <a:srgbClr val="ffffff"/>
              </a:solidFill>
              <a:effectLst/>
              <a:uFillTx/>
              <a:latin typeface="Arial"/>
            </a:endParaRPr>
          </a:p>
        </p:txBody>
      </p:sp>
      <p:sp>
        <p:nvSpPr>
          <p:cNvPr id="21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Lord of hosts  </a:t>
            </a:r>
            <a:endParaRPr b="0" lang="en-US" sz="3200" strike="noStrike" u="none">
              <a:solidFill>
                <a:srgbClr val="ffffff"/>
              </a:solidFill>
              <a:effectLst/>
              <a:uFillTx/>
              <a:latin typeface="Arial"/>
            </a:endParaRPr>
          </a:p>
        </p:txBody>
      </p:sp>
      <p:sp>
        <p:nvSpPr>
          <p:cNvPr id="21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#60</a:t>
            </a:r>
            <a:endParaRPr b="0" lang="en-US" sz="4400" strike="noStrike" u="none">
              <a:solidFill>
                <a:srgbClr val="ffffff"/>
              </a:solidFill>
              <a:effectLst/>
              <a:uFillTx/>
              <a:latin typeface="Arial"/>
            </a:endParaRPr>
          </a:p>
        </p:txBody>
      </p:sp>
      <p:sp>
        <p:nvSpPr>
          <p:cNvPr id="21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attended to his equipment ?  </a:t>
            </a:r>
            <a:endParaRPr b="0" lang="en-US" sz="3200" strike="noStrike" u="none">
              <a:solidFill>
                <a:srgbClr val="ffffff"/>
              </a:solidFill>
              <a:effectLst/>
              <a:uFillTx/>
              <a:latin typeface="Arial"/>
            </a:endParaRPr>
          </a:p>
        </p:txBody>
      </p:sp>
      <p:sp>
        <p:nvSpPr>
          <p:cNvPr id="2130" name="PlaceHolder 5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¿dónde contará su ejército? </a:t>
            </a:r>
            <a:endParaRPr b="0" lang="en-US" sz="3200" strike="noStrike" u="none">
              <a:solidFill>
                <a:srgbClr val="ffffff"/>
              </a:solidFill>
              <a:effectLst/>
              <a:uFillTx/>
              <a:latin typeface="Arial"/>
            </a:endParaRPr>
          </a:p>
        </p:txBody>
      </p:sp>
      <p:sp>
        <p:nvSpPr>
          <p:cNvPr id="2131" name="PlaceHolder 5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a-t-il pris soin de son équipement ?</a:t>
            </a:r>
            <a:endParaRPr b="0" lang="en-US" sz="3200" strike="noStrike" u="none">
              <a:solidFill>
                <a:srgbClr val="ffffff"/>
              </a:solidFill>
              <a:effectLst/>
              <a:uFillTx/>
              <a:latin typeface="Arial"/>
            </a:endParaRPr>
          </a:p>
        </p:txBody>
      </p:sp>
      <p:sp>
        <p:nvSpPr>
          <p:cNvPr id="2132"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33" name="TextBox 1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34" name="TextBox 1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35" name="TextBox 1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36" name="TextBox 1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37" name="TextBox 1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38" name="TextBox 1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39" name="TextBox 1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40" name="TextBox 1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41" name="TextBox 1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42" name="TextBox 1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43" name="TextBox 1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44" name="TextBox 15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45" name="TextBox 1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46" name="TextBox 1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47" name="TextBox 1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48" name="TextBox 1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49" name="TextBox 1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50" name="TextBox 1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51" name="TextBox 1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52" name="TextBox 1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53" name="TextBox 1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54" name="TextBox 1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55" name="TextBox 1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56" name="TextBox 1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57" name="TextBox 1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57"/>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56"/>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5"/>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4"/>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3"/>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2"/>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1"/>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0"/>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49"/>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48"/>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47"/>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46"/>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5"/>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4"/>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3"/>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2"/>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1"/>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0"/>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39"/>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38"/>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37"/>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36"/>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5"/>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4"/>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לְמִכְמָ֖שׂ</a:t>
            </a:r>
            <a:endParaRPr b="0" lang="en-US" sz="3200" strike="noStrike" u="none">
              <a:solidFill>
                <a:srgbClr val="ffffff"/>
              </a:solidFill>
              <a:effectLst/>
              <a:uFillTx/>
              <a:latin typeface="Arial"/>
            </a:endParaRPr>
          </a:p>
        </p:txBody>
      </p:sp>
      <p:sp>
        <p:nvSpPr>
          <p:cNvPr id="21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à Micmasch.</a:t>
            </a:r>
            <a:endParaRPr b="0" lang="en-US" sz="3200" strike="noStrike" u="none">
              <a:solidFill>
                <a:srgbClr val="ffffff"/>
              </a:solidFill>
              <a:effectLst/>
              <a:uFillTx/>
              <a:latin typeface="Arial"/>
            </a:endParaRPr>
          </a:p>
        </p:txBody>
      </p:sp>
      <p:sp>
        <p:nvSpPr>
          <p:cNvPr id="21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en Micmas </a:t>
            </a:r>
            <a:endParaRPr b="0" lang="en-US" sz="3200" strike="noStrike" u="none">
              <a:solidFill>
                <a:srgbClr val="ffffff"/>
              </a:solidFill>
              <a:effectLst/>
              <a:uFillTx/>
              <a:latin typeface="Arial"/>
            </a:endParaRPr>
          </a:p>
        </p:txBody>
      </p:sp>
      <p:sp>
        <p:nvSpPr>
          <p:cNvPr id="21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Michmash  </a:t>
            </a:r>
            <a:endParaRPr b="0" lang="en-US" sz="3200" strike="noStrike" u="none">
              <a:solidFill>
                <a:srgbClr val="ffffff"/>
              </a:solidFill>
              <a:effectLst/>
              <a:uFillTx/>
              <a:latin typeface="Arial"/>
            </a:endParaRPr>
          </a:p>
        </p:txBody>
      </p:sp>
      <p:sp>
        <p:nvSpPr>
          <p:cNvPr id="21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#61</a:t>
            </a:r>
            <a:endParaRPr b="0" lang="en-US" sz="4400" strike="noStrike" u="none">
              <a:solidFill>
                <a:srgbClr val="ffffff"/>
              </a:solidFill>
              <a:effectLst/>
              <a:uFillTx/>
              <a:latin typeface="Arial"/>
            </a:endParaRPr>
          </a:p>
        </p:txBody>
      </p:sp>
      <p:sp>
        <p:nvSpPr>
          <p:cNvPr id="21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14:31, what will cause Philistia to be dissolved?  </a:t>
            </a:r>
            <a:endParaRPr b="0" lang="en-US" sz="3200" strike="noStrike" u="none">
              <a:solidFill>
                <a:srgbClr val="ffffff"/>
              </a:solidFill>
              <a:effectLst/>
              <a:uFillTx/>
              <a:latin typeface="Arial"/>
            </a:endParaRPr>
          </a:p>
        </p:txBody>
      </p:sp>
      <p:sp>
        <p:nvSpPr>
          <p:cNvPr id="2165" name="PlaceHolder 5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14:31, ¿qué causará la disolución de Filistea? </a:t>
            </a:r>
            <a:endParaRPr b="0" lang="en-US" sz="3200" strike="noStrike" u="none">
              <a:solidFill>
                <a:srgbClr val="ffffff"/>
              </a:solidFill>
              <a:effectLst/>
              <a:uFillTx/>
              <a:latin typeface="Arial"/>
            </a:endParaRPr>
          </a:p>
        </p:txBody>
      </p:sp>
      <p:sp>
        <p:nvSpPr>
          <p:cNvPr id="2166" name="PlaceHolder 5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14:31, qu’est-ce qui provoquera la dissolution de la Philistie ?</a:t>
            </a:r>
            <a:endParaRPr b="0" lang="en-US" sz="3200" strike="noStrike" u="none">
              <a:solidFill>
                <a:srgbClr val="ffffff"/>
              </a:solidFill>
              <a:effectLst/>
              <a:uFillTx/>
              <a:latin typeface="Arial"/>
            </a:endParaRPr>
          </a:p>
        </p:txBody>
      </p:sp>
      <p:sp>
        <p:nvSpPr>
          <p:cNvPr id="2167"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168" name="TextBox 1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169" name="TextBox 1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170" name="TextBox 1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171" name="TextBox 1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172" name="TextBox 1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173" name="TextBox 1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174" name="TextBox 1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175" name="TextBox 1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176" name="TextBox 1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177" name="TextBox 1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178" name="TextBox 1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179" name="TextBox 15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180" name="TextBox 1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181" name="TextBox 1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182" name="TextBox 1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183" name="TextBox 1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184" name="TextBox 1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185" name="TextBox 1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186" name="TextBox 1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187" name="TextBox 1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188" name="TextBox 1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189" name="TextBox 1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190" name="TextBox 1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191" name="TextBox 1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192" name="TextBox 1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2"/>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1"/>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0"/>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89"/>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88"/>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87"/>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86"/>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5"/>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4"/>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3"/>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2"/>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1"/>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0"/>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79"/>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78"/>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77"/>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76"/>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5"/>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4"/>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3"/>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2"/>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1"/>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0"/>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69"/>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מִצָּפוֹן֙ עָשָׁ֣ן בָּ֔א</a:t>
            </a:r>
            <a:endParaRPr b="0" lang="en-US" sz="3200" strike="noStrike" u="none">
              <a:solidFill>
                <a:srgbClr val="ffffff"/>
              </a:solidFill>
              <a:effectLst/>
              <a:uFillTx/>
              <a:latin typeface="Arial"/>
            </a:endParaRPr>
          </a:p>
        </p:txBody>
      </p:sp>
      <p:sp>
        <p:nvSpPr>
          <p:cNvPr id="21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du nord vient une fumée,</a:t>
            </a:r>
            <a:endParaRPr b="0" lang="en-US" sz="3200" strike="noStrike" u="none">
              <a:solidFill>
                <a:srgbClr val="ffffff"/>
              </a:solidFill>
              <a:effectLst/>
              <a:uFillTx/>
              <a:latin typeface="Arial"/>
            </a:endParaRPr>
          </a:p>
        </p:txBody>
      </p:sp>
      <p:sp>
        <p:nvSpPr>
          <p:cNvPr id="21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como un humo viene del norte, </a:t>
            </a:r>
            <a:endParaRPr b="0" lang="en-US" sz="3200" strike="noStrike" u="none">
              <a:solidFill>
                <a:srgbClr val="ffffff"/>
              </a:solidFill>
              <a:effectLst/>
              <a:uFillTx/>
              <a:latin typeface="Arial"/>
            </a:endParaRPr>
          </a:p>
        </p:txBody>
      </p:sp>
      <p:sp>
        <p:nvSpPr>
          <p:cNvPr id="21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smoke will come from the north,  </a:t>
            </a:r>
            <a:endParaRPr b="0" lang="en-US" sz="3200" strike="noStrike" u="none">
              <a:solidFill>
                <a:srgbClr val="ffffff"/>
              </a:solidFill>
              <a:effectLst/>
              <a:uFillTx/>
              <a:latin typeface="Arial"/>
            </a:endParaRPr>
          </a:p>
        </p:txBody>
      </p:sp>
      <p:sp>
        <p:nvSpPr>
          <p:cNvPr id="21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#62</a:t>
            </a:r>
            <a:endParaRPr b="0" lang="en-US" sz="4400" strike="noStrike" u="none">
              <a:solidFill>
                <a:srgbClr val="ffffff"/>
              </a:solidFill>
              <a:effectLst/>
              <a:uFillTx/>
              <a:latin typeface="Arial"/>
            </a:endParaRPr>
          </a:p>
        </p:txBody>
      </p:sp>
      <p:sp>
        <p:nvSpPr>
          <p:cNvPr id="21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with the weeping of Sibmah and what place will the Lord drench Heshbon and Elealeh?  </a:t>
            </a:r>
            <a:endParaRPr b="0" lang="en-US" sz="3200" strike="noStrike" u="none">
              <a:solidFill>
                <a:srgbClr val="ffffff"/>
              </a:solidFill>
              <a:effectLst/>
              <a:uFillTx/>
              <a:latin typeface="Arial"/>
            </a:endParaRPr>
          </a:p>
        </p:txBody>
      </p:sp>
      <p:sp>
        <p:nvSpPr>
          <p:cNvPr id="2200" name="PlaceHolder 5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¿con el llanto de qué lugar empapará Jehová por la viña de Sibma? </a:t>
            </a:r>
            <a:endParaRPr b="0" lang="en-US" sz="3200" strike="noStrike" u="none">
              <a:solidFill>
                <a:srgbClr val="ffffff"/>
              </a:solidFill>
              <a:effectLst/>
              <a:uFillTx/>
              <a:latin typeface="Arial"/>
            </a:endParaRPr>
          </a:p>
        </p:txBody>
      </p:sp>
      <p:sp>
        <p:nvSpPr>
          <p:cNvPr id="2201" name="PlaceHolder 5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de quel lieu L'Éternel arrosera-t-il Hesbon et Elealeh avec les pleurs ?</a:t>
            </a:r>
            <a:endParaRPr b="0" lang="en-US" sz="3200" strike="noStrike" u="none">
              <a:solidFill>
                <a:srgbClr val="ffffff"/>
              </a:solidFill>
              <a:effectLst/>
              <a:uFillTx/>
              <a:latin typeface="Arial"/>
            </a:endParaRPr>
          </a:p>
        </p:txBody>
      </p:sp>
      <p:sp>
        <p:nvSpPr>
          <p:cNvPr id="2202"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03" name="TextBox 1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04" name="TextBox 1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05" name="TextBox 1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06" name="TextBox 1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07" name="TextBox 1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08" name="TextBox 1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09" name="TextBox 1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10" name="TextBox 1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11" name="TextBox 1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12" name="TextBox 1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13" name="TextBox 1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14" name="TextBox 15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15" name="TextBox 1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16" name="TextBox 1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17" name="TextBox 1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18" name="TextBox 1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19" name="TextBox 1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20" name="TextBox 1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21" name="TextBox 1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22" name="TextBox 1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23" name="TextBox 1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24" name="TextBox 1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25" name="TextBox 1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26" name="TextBox 1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27" name="TextBox 1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27"/>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26"/>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5"/>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4"/>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3"/>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2"/>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1"/>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0"/>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19"/>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18"/>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17"/>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16"/>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5"/>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4"/>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3"/>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2"/>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1"/>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0"/>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09"/>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08"/>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07"/>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06"/>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5"/>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4"/>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אֶבְכֶּ֞ה בִּבְכִ֤י יַעְזֵר֙</a:t>
            </a:r>
            <a:endParaRPr b="0" lang="en-US" sz="3200" strike="noStrike" u="none">
              <a:solidFill>
                <a:srgbClr val="ffffff"/>
              </a:solidFill>
              <a:effectLst/>
              <a:uFillTx/>
              <a:latin typeface="Arial"/>
            </a:endParaRPr>
          </a:p>
        </p:txBody>
      </p:sp>
      <p:sp>
        <p:nvSpPr>
          <p:cNvPr id="22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comme sur Jaezer;</a:t>
            </a:r>
            <a:endParaRPr b="0" lang="en-US" sz="3200" strike="noStrike" u="none">
              <a:solidFill>
                <a:srgbClr val="ffffff"/>
              </a:solidFill>
              <a:effectLst/>
              <a:uFillTx/>
              <a:latin typeface="Arial"/>
            </a:endParaRPr>
          </a:p>
        </p:txBody>
      </p:sp>
      <p:sp>
        <p:nvSpPr>
          <p:cNvPr id="22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lo cual lamentaré con el lloro de Jazer </a:t>
            </a:r>
            <a:endParaRPr b="0" lang="en-US" sz="3200" strike="noStrike" u="none">
              <a:solidFill>
                <a:srgbClr val="ffffff"/>
              </a:solidFill>
              <a:effectLst/>
              <a:uFillTx/>
              <a:latin typeface="Arial"/>
            </a:endParaRPr>
          </a:p>
        </p:txBody>
      </p:sp>
      <p:sp>
        <p:nvSpPr>
          <p:cNvPr id="22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 the weeping of Jazer;  </a:t>
            </a:r>
            <a:endParaRPr b="0" lang="en-US" sz="3200" strike="noStrike" u="none">
              <a:solidFill>
                <a:srgbClr val="ffffff"/>
              </a:solidFill>
              <a:effectLst/>
              <a:uFillTx/>
              <a:latin typeface="Arial"/>
            </a:endParaRPr>
          </a:p>
        </p:txBody>
      </p:sp>
      <p:sp>
        <p:nvSpPr>
          <p:cNvPr id="22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#63</a:t>
            </a:r>
            <a:endParaRPr b="0" lang="en-US" sz="4400" strike="noStrike" u="none">
              <a:solidFill>
                <a:srgbClr val="ffffff"/>
              </a:solidFill>
              <a:effectLst/>
              <a:uFillTx/>
              <a:latin typeface="Arial"/>
            </a:endParaRPr>
          </a:p>
        </p:txBody>
      </p:sp>
      <p:sp>
        <p:nvSpPr>
          <p:cNvPr id="22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9:19, What shall no man do ?  </a:t>
            </a:r>
            <a:endParaRPr b="0" lang="en-US" sz="3200" strike="noStrike" u="none">
              <a:solidFill>
                <a:srgbClr val="ffffff"/>
              </a:solidFill>
              <a:effectLst/>
              <a:uFillTx/>
              <a:latin typeface="Arial"/>
            </a:endParaRPr>
          </a:p>
        </p:txBody>
      </p:sp>
      <p:sp>
        <p:nvSpPr>
          <p:cNvPr id="2235" name="PlaceHolder 5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9:19, ¿qué no debe hacer el hombre? </a:t>
            </a:r>
            <a:endParaRPr b="0" lang="en-US" sz="3200" strike="noStrike" u="none">
              <a:solidFill>
                <a:srgbClr val="ffffff"/>
              </a:solidFill>
              <a:effectLst/>
              <a:uFillTx/>
              <a:latin typeface="Arial"/>
            </a:endParaRPr>
          </a:p>
        </p:txBody>
      </p:sp>
      <p:sp>
        <p:nvSpPr>
          <p:cNvPr id="2236" name="PlaceHolder 5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9:18 (Anglais Ésaïe 9:19), Que ne fera personne ?</a:t>
            </a:r>
            <a:endParaRPr b="0" lang="en-US" sz="3200" strike="noStrike" u="none">
              <a:solidFill>
                <a:srgbClr val="ffffff"/>
              </a:solidFill>
              <a:effectLst/>
              <a:uFillTx/>
              <a:latin typeface="Arial"/>
            </a:endParaRPr>
          </a:p>
        </p:txBody>
      </p:sp>
      <p:sp>
        <p:nvSpPr>
          <p:cNvPr id="2237"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38" name="TextBox 1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39" name="TextBox 1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40" name="TextBox 1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41" name="TextBox 1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42" name="TextBox 1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43" name="TextBox 1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44" name="TextBox 1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45" name="TextBox 1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46" name="TextBox 1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47" name="TextBox 1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48" name="TextBox 1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49" name="TextBox 16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50" name="TextBox 1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51" name="TextBox 1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52" name="TextBox 1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53" name="TextBox 1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54" name="TextBox 1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55" name="TextBox 1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56" name="TextBox 1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57" name="TextBox 1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58" name="TextBox 1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59" name="TextBox 1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60" name="TextBox 1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61" name="TextBox 1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62" name="TextBox 1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2"/>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1"/>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0"/>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59"/>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58"/>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57"/>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56"/>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5"/>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4"/>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3"/>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2"/>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1"/>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0"/>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49"/>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48"/>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47"/>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46"/>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5"/>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4"/>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3"/>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2"/>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1"/>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0"/>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39"/>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יֹאמַ֑ר הֲלֹ֥א שָׂרַ֛י יַחְדָּ֖ו מְלָכִֽים׃</a:t>
            </a:r>
            <a:endParaRPr b="0" lang="en-US" sz="3200" strike="noStrike" u="none">
              <a:solidFill>
                <a:srgbClr val="ffffff"/>
              </a:solidFill>
              <a:effectLst/>
              <a:uFillTx/>
              <a:latin typeface="Arial"/>
            </a:endParaRPr>
          </a:p>
        </p:txBody>
      </p:sp>
      <p:sp>
        <p:nvSpPr>
          <p:cNvPr id="2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Mes princes ne sont-ils pas autant de rois?</a:t>
            </a:r>
            <a:endParaRPr b="0" lang="en-US" sz="3200" strike="noStrike" u="none">
              <a:solidFill>
                <a:srgbClr val="ffffff"/>
              </a:solidFill>
              <a:effectLst/>
              <a:uFillTx/>
              <a:latin typeface="Arial"/>
            </a:endParaRPr>
          </a:p>
        </p:txBody>
      </p:sp>
      <p:sp>
        <p:nvSpPr>
          <p:cNvPr id="2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él dice: «Mis príncipes, ¿no son todos reyes? </a:t>
            </a:r>
            <a:endParaRPr b="0" lang="en-US" sz="3200" strike="noStrike" u="none">
              <a:solidFill>
                <a:srgbClr val="ffffff"/>
              </a:solidFill>
              <a:effectLst/>
              <a:uFillTx/>
              <a:latin typeface="Arial"/>
            </a:endParaRPr>
          </a:p>
        </p:txBody>
      </p:sp>
      <p:sp>
        <p:nvSpPr>
          <p:cNvPr id="2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says,‘Are not my princes altogether kings?  </a:t>
            </a:r>
            <a:endParaRPr b="0" lang="en-US" sz="3200" strike="noStrike" u="none">
              <a:solidFill>
                <a:srgbClr val="ffffff"/>
              </a:solidFill>
              <a:effectLst/>
              <a:uFillTx/>
              <a:latin typeface="Arial"/>
            </a:endParaRPr>
          </a:p>
        </p:txBody>
      </p:sp>
      <p:sp>
        <p:nvSpPr>
          <p:cNvPr id="2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אִ֥ישׁ אֶל־אָחִ֖יו לֹ֥א יַחְמֹֽלוּ׃</a:t>
            </a:r>
            <a:endParaRPr b="0" lang="en-US" sz="3200" strike="noStrike" u="none">
              <a:solidFill>
                <a:srgbClr val="ffffff"/>
              </a:solidFill>
              <a:effectLst/>
              <a:uFillTx/>
              <a:latin typeface="Arial"/>
            </a:endParaRPr>
          </a:p>
        </p:txBody>
      </p:sp>
      <p:sp>
        <p:nvSpPr>
          <p:cNvPr id="22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n'épargne son frère.</a:t>
            </a:r>
            <a:endParaRPr b="0" lang="en-US" sz="3200" strike="noStrike" u="none">
              <a:solidFill>
                <a:srgbClr val="ffffff"/>
              </a:solidFill>
              <a:effectLst/>
              <a:uFillTx/>
              <a:latin typeface="Arial"/>
            </a:endParaRPr>
          </a:p>
        </p:txBody>
      </p:sp>
      <p:sp>
        <p:nvSpPr>
          <p:cNvPr id="22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hombre no tiene piedad de su hermano. </a:t>
            </a:r>
            <a:endParaRPr b="0" lang="en-US" sz="3200" strike="noStrike" u="none">
              <a:solidFill>
                <a:srgbClr val="ffffff"/>
              </a:solidFill>
              <a:effectLst/>
              <a:uFillTx/>
              <a:latin typeface="Arial"/>
            </a:endParaRPr>
          </a:p>
        </p:txBody>
      </p:sp>
      <p:sp>
        <p:nvSpPr>
          <p:cNvPr id="22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No man shall spare his brother.  </a:t>
            </a:r>
            <a:endParaRPr b="0" lang="en-US" sz="3200" strike="noStrike" u="none">
              <a:solidFill>
                <a:srgbClr val="ffffff"/>
              </a:solidFill>
              <a:effectLst/>
              <a:uFillTx/>
              <a:latin typeface="Arial"/>
            </a:endParaRPr>
          </a:p>
        </p:txBody>
      </p:sp>
      <p:sp>
        <p:nvSpPr>
          <p:cNvPr id="22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#64</a:t>
            </a:r>
            <a:endParaRPr b="0" lang="en-US" sz="4400" strike="noStrike" u="none">
              <a:solidFill>
                <a:srgbClr val="ffffff"/>
              </a:solidFill>
              <a:effectLst/>
              <a:uFillTx/>
              <a:latin typeface="Arial"/>
            </a:endParaRPr>
          </a:p>
        </p:txBody>
      </p:sp>
      <p:sp>
        <p:nvSpPr>
          <p:cNvPr id="22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10:9, what is Hamath compared to ?  </a:t>
            </a:r>
            <a:endParaRPr b="0" lang="en-US" sz="3200" strike="noStrike" u="none">
              <a:solidFill>
                <a:srgbClr val="ffffff"/>
              </a:solidFill>
              <a:effectLst/>
              <a:uFillTx/>
              <a:latin typeface="Arial"/>
            </a:endParaRPr>
          </a:p>
        </p:txBody>
      </p:sp>
      <p:sp>
        <p:nvSpPr>
          <p:cNvPr id="2270" name="PlaceHolder 5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10:9, ¿con qué se compara Hamat? </a:t>
            </a:r>
            <a:endParaRPr b="0" lang="en-US" sz="3200" strike="noStrike" u="none">
              <a:solidFill>
                <a:srgbClr val="ffffff"/>
              </a:solidFill>
              <a:effectLst/>
              <a:uFillTx/>
              <a:latin typeface="Arial"/>
            </a:endParaRPr>
          </a:p>
        </p:txBody>
      </p:sp>
      <p:sp>
        <p:nvSpPr>
          <p:cNvPr id="2271" name="PlaceHolder 5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10:9, à quoi Hamath est-elle comparée ?</a:t>
            </a:r>
            <a:endParaRPr b="0" lang="en-US" sz="3200" strike="noStrike" u="none">
              <a:solidFill>
                <a:srgbClr val="ffffff"/>
              </a:solidFill>
              <a:effectLst/>
              <a:uFillTx/>
              <a:latin typeface="Arial"/>
            </a:endParaRPr>
          </a:p>
        </p:txBody>
      </p:sp>
      <p:sp>
        <p:nvSpPr>
          <p:cNvPr id="2272"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273" name="TextBox 1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274" name="TextBox 1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275" name="TextBox 1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276" name="TextBox 1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277" name="TextBox 1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278" name="TextBox 1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279" name="TextBox 1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280" name="TextBox 1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281" name="TextBox 1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282" name="TextBox 1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283" name="TextBox 1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284" name="TextBox 16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285" name="TextBox 1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286" name="TextBox 1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287" name="TextBox 1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288" name="TextBox 1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289" name="TextBox 1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290" name="TextBox 1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291" name="TextBox 1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292" name="TextBox 1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293" name="TextBox 1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294" name="TextBox 1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295" name="TextBox 1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296" name="TextBox 1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297" name="TextBox 1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297"/>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296"/>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5"/>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4"/>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3"/>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2"/>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1"/>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0"/>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89"/>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88"/>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87"/>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86"/>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5"/>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4"/>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3"/>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2"/>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1"/>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0"/>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79"/>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78"/>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77"/>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76"/>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5"/>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4"/>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אִם־לֹ֤א כְאַרְפַּד֙ חֲמָ֔ת</a:t>
            </a:r>
            <a:endParaRPr b="0" lang="en-US" sz="3200" strike="noStrike" u="none">
              <a:solidFill>
                <a:srgbClr val="ffffff"/>
              </a:solidFill>
              <a:effectLst/>
              <a:uFillTx/>
              <a:latin typeface="Arial"/>
            </a:endParaRPr>
          </a:p>
        </p:txBody>
      </p:sp>
      <p:sp>
        <p:nvSpPr>
          <p:cNvPr id="22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N'en a-t-il pas été de Hamath comme d'Arpad?</a:t>
            </a:r>
            <a:endParaRPr b="0" lang="en-US" sz="3200" strike="noStrike" u="none">
              <a:solidFill>
                <a:srgbClr val="ffffff"/>
              </a:solidFill>
              <a:effectLst/>
              <a:uFillTx/>
              <a:latin typeface="Arial"/>
            </a:endParaRPr>
          </a:p>
        </p:txBody>
      </p:sp>
      <p:sp>
        <p:nvSpPr>
          <p:cNvPr id="23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Hamat como Arfad, </a:t>
            </a:r>
            <a:endParaRPr b="0" lang="en-US" sz="3200" strike="noStrike" u="none">
              <a:solidFill>
                <a:srgbClr val="ffffff"/>
              </a:solidFill>
              <a:effectLst/>
              <a:uFillTx/>
              <a:latin typeface="Arial"/>
            </a:endParaRPr>
          </a:p>
        </p:txBody>
      </p:sp>
      <p:sp>
        <p:nvSpPr>
          <p:cNvPr id="23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Is not Hamath like Arpad?  </a:t>
            </a:r>
            <a:endParaRPr b="0" lang="en-US" sz="3200" strike="noStrike" u="none">
              <a:solidFill>
                <a:srgbClr val="ffffff"/>
              </a:solidFill>
              <a:effectLst/>
              <a:uFillTx/>
              <a:latin typeface="Arial"/>
            </a:endParaRPr>
          </a:p>
        </p:txBody>
      </p:sp>
      <p:sp>
        <p:nvSpPr>
          <p:cNvPr id="23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#65</a:t>
            </a:r>
            <a:endParaRPr b="0" lang="en-US" sz="4400" strike="noStrike" u="none">
              <a:solidFill>
                <a:srgbClr val="ffffff"/>
              </a:solidFill>
              <a:effectLst/>
              <a:uFillTx/>
              <a:latin typeface="Arial"/>
            </a:endParaRPr>
          </a:p>
        </p:txBody>
      </p:sp>
      <p:sp>
        <p:nvSpPr>
          <p:cNvPr id="23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10:19, what will happen to the rest of the trees of his forest ?  </a:t>
            </a:r>
            <a:endParaRPr b="0" lang="en-US" sz="3200" strike="noStrike" u="none">
              <a:solidFill>
                <a:srgbClr val="ffffff"/>
              </a:solidFill>
              <a:effectLst/>
              <a:uFillTx/>
              <a:latin typeface="Arial"/>
            </a:endParaRPr>
          </a:p>
        </p:txBody>
      </p:sp>
      <p:sp>
        <p:nvSpPr>
          <p:cNvPr id="2305" name="PlaceHolder 5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10:19, ¿qué pasará con el resto de los árboles de su bosque? </a:t>
            </a:r>
            <a:endParaRPr b="0" lang="en-US" sz="3200" strike="noStrike" u="none">
              <a:solidFill>
                <a:srgbClr val="ffffff"/>
              </a:solidFill>
              <a:effectLst/>
              <a:uFillTx/>
              <a:latin typeface="Arial"/>
            </a:endParaRPr>
          </a:p>
        </p:txBody>
      </p:sp>
      <p:sp>
        <p:nvSpPr>
          <p:cNvPr id="2306" name="PlaceHolder 5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10:19, qu'arrivera-t-il au reste des arbres de sa forêt ?</a:t>
            </a:r>
            <a:endParaRPr b="0" lang="en-US" sz="3200" strike="noStrike" u="none">
              <a:solidFill>
                <a:srgbClr val="ffffff"/>
              </a:solidFill>
              <a:effectLst/>
              <a:uFillTx/>
              <a:latin typeface="Arial"/>
            </a:endParaRPr>
          </a:p>
        </p:txBody>
      </p:sp>
      <p:sp>
        <p:nvSpPr>
          <p:cNvPr id="2307"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08" name="TextBox 1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09" name="TextBox 1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10" name="TextBox 1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11" name="TextBox 1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12" name="TextBox 1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13" name="TextBox 1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14" name="TextBox 1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15" name="TextBox 1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16" name="TextBox 1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17" name="TextBox 1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18" name="TextBox 1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19" name="TextBox 16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20" name="TextBox 1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21" name="TextBox 1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22" name="TextBox 1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23" name="TextBox 1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24" name="TextBox 1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25" name="TextBox 1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26" name="TextBox 1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27" name="TextBox 1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28" name="TextBox 1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29" name="TextBox 1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30" name="TextBox 1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31" name="TextBox 1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32" name="TextBox 1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2"/>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1"/>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0"/>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29"/>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28"/>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27"/>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26"/>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5"/>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4"/>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3"/>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2"/>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1"/>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0"/>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19"/>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18"/>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17"/>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16"/>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5"/>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4"/>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3"/>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2"/>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1"/>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0"/>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09"/>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וּשְׁאָ֥ר עֵ֛ץ יַעְר֖וֹ מִסְפָּ֣ר יִֽהְי֑וּ וְנַ֖עַר יִכְתְּבֵֽם׃ פ</a:t>
            </a:r>
            <a:endParaRPr b="0" lang="en-US" sz="3200" strike="noStrike" u="none">
              <a:solidFill>
                <a:srgbClr val="ffffff"/>
              </a:solidFill>
              <a:effectLst/>
              <a:uFillTx/>
              <a:latin typeface="Arial"/>
            </a:endParaRPr>
          </a:p>
        </p:txBody>
      </p:sp>
      <p:sp>
        <p:nvSpPr>
          <p:cNvPr id="23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reste des arbres de sa forêt pourra être compté, Et un enfant en écrirait le nombre.</a:t>
            </a:r>
            <a:endParaRPr b="0" lang="en-US" sz="3200" strike="noStrike" u="none">
              <a:solidFill>
                <a:srgbClr val="ffffff"/>
              </a:solidFill>
              <a:effectLst/>
              <a:uFillTx/>
              <a:latin typeface="Arial"/>
            </a:endParaRPr>
          </a:p>
        </p:txBody>
      </p:sp>
      <p:sp>
        <p:nvSpPr>
          <p:cNvPr id="23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árboles que queden en su bosque serán en número tan escaso que hasta un niño los pueda contar. </a:t>
            </a:r>
            <a:endParaRPr b="0" lang="en-US" sz="3200" strike="noStrike" u="none">
              <a:solidFill>
                <a:srgbClr val="ffffff"/>
              </a:solidFill>
              <a:effectLst/>
              <a:uFillTx/>
              <a:latin typeface="Arial"/>
            </a:endParaRPr>
          </a:p>
        </p:txBody>
      </p:sp>
      <p:sp>
        <p:nvSpPr>
          <p:cNvPr id="23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Then the rest of the trees of his forest Will be so few in number That a child may write them.  </a:t>
            </a:r>
            <a:endParaRPr b="0" lang="en-US" sz="3200" strike="noStrike" u="none">
              <a:solidFill>
                <a:srgbClr val="ffffff"/>
              </a:solidFill>
              <a:effectLst/>
              <a:uFillTx/>
              <a:latin typeface="Arial"/>
            </a:endParaRPr>
          </a:p>
        </p:txBody>
      </p:sp>
      <p:sp>
        <p:nvSpPr>
          <p:cNvPr id="23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#66</a:t>
            </a:r>
            <a:endParaRPr b="0" lang="en-US" sz="4400" strike="noStrike" u="none">
              <a:solidFill>
                <a:srgbClr val="ffffff"/>
              </a:solidFill>
              <a:effectLst/>
              <a:uFillTx/>
              <a:latin typeface="Arial"/>
            </a:endParaRPr>
          </a:p>
        </p:txBody>
      </p:sp>
      <p:sp>
        <p:nvSpPr>
          <p:cNvPr id="23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will be burned and devoured in one day ?  </a:t>
            </a:r>
            <a:endParaRPr b="0" lang="en-US" sz="3200" strike="noStrike" u="none">
              <a:solidFill>
                <a:srgbClr val="ffffff"/>
              </a:solidFill>
              <a:effectLst/>
              <a:uFillTx/>
              <a:latin typeface="Arial"/>
            </a:endParaRPr>
          </a:p>
        </p:txBody>
      </p:sp>
      <p:sp>
        <p:nvSpPr>
          <p:cNvPr id="2340" name="PlaceHolder 5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¿Qué será abrasado y consumido en un día? </a:t>
            </a:r>
            <a:endParaRPr b="0" lang="en-US" sz="3200" strike="noStrike" u="none">
              <a:solidFill>
                <a:srgbClr val="ffffff"/>
              </a:solidFill>
              <a:effectLst/>
              <a:uFillTx/>
              <a:latin typeface="Arial"/>
            </a:endParaRPr>
          </a:p>
        </p:txBody>
      </p:sp>
      <p:sp>
        <p:nvSpPr>
          <p:cNvPr id="2341" name="PlaceHolder 5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10:17, Qu'est-ce qui sera brûlé et dévoré en un seul jour ?</a:t>
            </a:r>
            <a:endParaRPr b="0" lang="en-US" sz="3200" strike="noStrike" u="none">
              <a:solidFill>
                <a:srgbClr val="ffffff"/>
              </a:solidFill>
              <a:effectLst/>
              <a:uFillTx/>
              <a:latin typeface="Arial"/>
            </a:endParaRPr>
          </a:p>
        </p:txBody>
      </p:sp>
      <p:sp>
        <p:nvSpPr>
          <p:cNvPr id="2342"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43" name="TextBox 1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44" name="TextBox 1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45" name="TextBox 1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46" name="TextBox 1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47" name="TextBox 1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48" name="TextBox 1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49" name="TextBox 1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50" name="TextBox 1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51" name="TextBox 1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52" name="TextBox 1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53" name="TextBox 1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54" name="TextBox 16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55" name="TextBox 1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56" name="TextBox 1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57" name="TextBox 1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58" name="TextBox 1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59" name="TextBox 1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60" name="TextBox 1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61" name="TextBox 1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62" name="TextBox 1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63" name="TextBox 1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64" name="TextBox 1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365" name="TextBox 1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366" name="TextBox 1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367" name="TextBox 1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67"/>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66"/>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5"/>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4"/>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3"/>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2"/>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1"/>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0"/>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59"/>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58"/>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57"/>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56"/>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5"/>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4"/>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3"/>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2"/>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1"/>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0"/>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49"/>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48"/>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47"/>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46"/>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5"/>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4"/>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שִׁית֥וֹ וּשְׁמִיר֖וֹ</a:t>
            </a:r>
            <a:endParaRPr b="0" lang="en-US" sz="3200" strike="noStrike" u="none">
              <a:solidFill>
                <a:srgbClr val="ffffff"/>
              </a:solidFill>
              <a:effectLst/>
              <a:uFillTx/>
              <a:latin typeface="Arial"/>
            </a:endParaRPr>
          </a:p>
        </p:txBody>
      </p:sp>
      <p:sp>
        <p:nvSpPr>
          <p:cNvPr id="23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épines et ses ronces,</a:t>
            </a:r>
            <a:endParaRPr b="0" lang="en-US" sz="3200" strike="noStrike" u="none">
              <a:solidFill>
                <a:srgbClr val="ffffff"/>
              </a:solidFill>
              <a:effectLst/>
              <a:uFillTx/>
              <a:latin typeface="Arial"/>
            </a:endParaRPr>
          </a:p>
        </p:txBody>
      </p:sp>
      <p:sp>
        <p:nvSpPr>
          <p:cNvPr id="23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cardos y sus espinos. </a:t>
            </a:r>
            <a:endParaRPr b="0" lang="en-US" sz="3200" strike="noStrike" u="none">
              <a:solidFill>
                <a:srgbClr val="ffffff"/>
              </a:solidFill>
              <a:effectLst/>
              <a:uFillTx/>
              <a:latin typeface="Arial"/>
            </a:endParaRPr>
          </a:p>
        </p:txBody>
      </p:sp>
      <p:sp>
        <p:nvSpPr>
          <p:cNvPr id="23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thorns and his briers  </a:t>
            </a:r>
            <a:endParaRPr b="0" lang="en-US" sz="3200" strike="noStrike" u="none">
              <a:solidFill>
                <a:srgbClr val="ffffff"/>
              </a:solidFill>
              <a:effectLst/>
              <a:uFillTx/>
              <a:latin typeface="Arial"/>
            </a:endParaRPr>
          </a:p>
        </p:txBody>
      </p:sp>
      <p:sp>
        <p:nvSpPr>
          <p:cNvPr id="23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#67</a:t>
            </a:r>
            <a:endParaRPr b="0" lang="en-US" sz="4400" strike="noStrike" u="none">
              <a:solidFill>
                <a:srgbClr val="ffffff"/>
              </a:solidFill>
              <a:effectLst/>
              <a:uFillTx/>
              <a:latin typeface="Arial"/>
            </a:endParaRPr>
          </a:p>
        </p:txBody>
      </p:sp>
      <p:sp>
        <p:nvSpPr>
          <p:cNvPr id="23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Ar of Moab?  </a:t>
            </a:r>
            <a:endParaRPr b="0" lang="en-US" sz="3200" strike="noStrike" u="none">
              <a:solidFill>
                <a:srgbClr val="ffffff"/>
              </a:solidFill>
              <a:effectLst/>
              <a:uFillTx/>
              <a:latin typeface="Arial"/>
            </a:endParaRPr>
          </a:p>
        </p:txBody>
      </p:sp>
      <p:sp>
        <p:nvSpPr>
          <p:cNvPr id="2375" name="PlaceHolder 5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Ar de Moab, ¿qué otra ciudad fue destruida de noche? </a:t>
            </a:r>
            <a:endParaRPr b="0" lang="en-US" sz="3200" strike="noStrike" u="none">
              <a:solidFill>
                <a:srgbClr val="ffffff"/>
              </a:solidFill>
              <a:effectLst/>
              <a:uFillTx/>
              <a:latin typeface="Arial"/>
            </a:endParaRPr>
          </a:p>
        </p:txBody>
      </p:sp>
      <p:sp>
        <p:nvSpPr>
          <p:cNvPr id="2376" name="PlaceHolder 5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d’Ar Moab ?</a:t>
            </a:r>
            <a:endParaRPr b="0" lang="en-US" sz="3200" strike="noStrike" u="none">
              <a:solidFill>
                <a:srgbClr val="ffffff"/>
              </a:solidFill>
              <a:effectLst/>
              <a:uFillTx/>
              <a:latin typeface="Arial"/>
            </a:endParaRPr>
          </a:p>
        </p:txBody>
      </p:sp>
      <p:sp>
        <p:nvSpPr>
          <p:cNvPr id="2377"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378" name="TextBox 1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379" name="TextBox 1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380" name="TextBox 1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381" name="TextBox 1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382" name="TextBox 1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383" name="TextBox 1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384" name="TextBox 1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385" name="TextBox 1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386" name="TextBox 1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387" name="TextBox 1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388" name="TextBox 1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389" name="TextBox 17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390" name="TextBox 1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391" name="TextBox 1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392" name="TextBox 1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393" name="TextBox 1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394" name="TextBox 1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395" name="TextBox 1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396" name="TextBox 1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397" name="TextBox 1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398" name="TextBox 1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399" name="TextBox 1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00" name="TextBox 1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01" name="TextBox 1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02" name="TextBox 1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2"/>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1"/>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0"/>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399"/>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398"/>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397"/>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396"/>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5"/>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4"/>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3"/>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2"/>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1"/>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0"/>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89"/>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88"/>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87"/>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86"/>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5"/>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4"/>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3"/>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2"/>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1"/>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0"/>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79"/>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קִיר־מוֹאָ֖ב נִדְמָֽה׃</a:t>
            </a:r>
            <a:endParaRPr b="0" lang="en-US" sz="3200" strike="noStrike" u="none">
              <a:solidFill>
                <a:srgbClr val="ffffff"/>
              </a:solidFill>
              <a:effectLst/>
              <a:uFillTx/>
              <a:latin typeface="Arial"/>
            </a:endParaRPr>
          </a:p>
        </p:txBody>
      </p:sp>
      <p:sp>
        <p:nvSpPr>
          <p:cNvPr id="24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Kir Moab est</a:t>
            </a:r>
            <a:endParaRPr b="0" lang="en-US" sz="3200" strike="noStrike" u="none">
              <a:solidFill>
                <a:srgbClr val="ffffff"/>
              </a:solidFill>
              <a:effectLst/>
              <a:uFillTx/>
              <a:latin typeface="Arial"/>
            </a:endParaRPr>
          </a:p>
        </p:txBody>
      </p:sp>
      <p:sp>
        <p:nvSpPr>
          <p:cNvPr id="24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Kir de Moab, reducida a silencio. </a:t>
            </a:r>
            <a:endParaRPr b="0" lang="en-US" sz="3200" strike="noStrike" u="none">
              <a:solidFill>
                <a:srgbClr val="ffffff"/>
              </a:solidFill>
              <a:effectLst/>
              <a:uFillTx/>
              <a:latin typeface="Arial"/>
            </a:endParaRPr>
          </a:p>
        </p:txBody>
      </p:sp>
      <p:sp>
        <p:nvSpPr>
          <p:cNvPr id="24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Kir of Moab is  </a:t>
            </a:r>
            <a:endParaRPr b="0" lang="en-US" sz="3200" strike="noStrike" u="none">
              <a:solidFill>
                <a:srgbClr val="ffffff"/>
              </a:solidFill>
              <a:effectLst/>
              <a:uFillTx/>
              <a:latin typeface="Arial"/>
            </a:endParaRPr>
          </a:p>
        </p:txBody>
      </p:sp>
      <p:sp>
        <p:nvSpPr>
          <p:cNvPr id="24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#68</a:t>
            </a:r>
            <a:endParaRPr b="0" lang="en-US" sz="4400" strike="noStrike" u="none">
              <a:solidFill>
                <a:srgbClr val="ffffff"/>
              </a:solidFill>
              <a:effectLst/>
              <a:uFillTx/>
              <a:latin typeface="Arial"/>
            </a:endParaRPr>
          </a:p>
        </p:txBody>
      </p:sp>
      <p:sp>
        <p:nvSpPr>
          <p:cNvPr id="24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applicable is this purpose of the Lord?  </a:t>
            </a:r>
            <a:endParaRPr b="0" lang="en-US" sz="3200" strike="noStrike" u="none">
              <a:solidFill>
                <a:srgbClr val="ffffff"/>
              </a:solidFill>
              <a:effectLst/>
              <a:uFillTx/>
              <a:latin typeface="Arial"/>
            </a:endParaRPr>
          </a:p>
        </p:txBody>
      </p:sp>
      <p:sp>
        <p:nvSpPr>
          <p:cNvPr id="2410" name="PlaceHolder 58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¿cuán ampliamente aplicable es este propósito de Jehová? </a:t>
            </a:r>
            <a:endParaRPr b="0" lang="en-US" sz="3200" strike="noStrike" u="none">
              <a:solidFill>
                <a:srgbClr val="ffffff"/>
              </a:solidFill>
              <a:effectLst/>
              <a:uFillTx/>
              <a:latin typeface="Arial"/>
            </a:endParaRPr>
          </a:p>
        </p:txBody>
      </p:sp>
      <p:sp>
        <p:nvSpPr>
          <p:cNvPr id="2411" name="PlaceHolder 59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dans quelle mesure ce dessein du Seigneur est-il applicable ?</a:t>
            </a:r>
            <a:endParaRPr b="0" lang="en-US" sz="3200" strike="noStrike" u="none">
              <a:solidFill>
                <a:srgbClr val="ffffff"/>
              </a:solidFill>
              <a:effectLst/>
              <a:uFillTx/>
              <a:latin typeface="Arial"/>
            </a:endParaRPr>
          </a:p>
        </p:txBody>
      </p:sp>
      <p:sp>
        <p:nvSpPr>
          <p:cNvPr id="2412"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3" name="TextBox 1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14" name="TextBox 1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15" name="TextBox 1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16" name="TextBox 1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17" name="TextBox 1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18" name="TextBox 1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19" name="TextBox 1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20" name="TextBox 1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21" name="TextBox 1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22" name="TextBox 1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23" name="TextBox 1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24" name="TextBox 17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25" name="TextBox 1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26" name="TextBox 1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27" name="TextBox 1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28" name="TextBox 1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29" name="TextBox 1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30" name="TextBox 1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31" name="TextBox 1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32" name="TextBox 1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33" name="TextBox 1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34" name="TextBox 1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35" name="TextBox 1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36" name="TextBox 1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37" name="TextBox 1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37"/>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36"/>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5"/>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4"/>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3"/>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2"/>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1"/>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0"/>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29"/>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28"/>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27"/>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26"/>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5"/>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4"/>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3"/>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2"/>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1"/>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0"/>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19"/>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18"/>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17"/>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16"/>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5"/>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4"/>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a:t>
            </a:r>
            <a:endParaRPr b="0" lang="en-US" sz="4400" strike="noStrike" u="none">
              <a:solidFill>
                <a:srgbClr val="ffffff"/>
              </a:solidFill>
              <a:effectLst/>
              <a:uFillTx/>
              <a:latin typeface="Arial"/>
            </a:endParaRPr>
          </a:p>
        </p:txBody>
      </p:sp>
      <p:sp>
        <p:nvSpPr>
          <p:cNvPr id="2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what has fallen over the summer fruits and harvest?  </a:t>
            </a:r>
            <a:endParaRPr b="0" lang="en-US" sz="3200" strike="noStrike" u="none">
              <a:solidFill>
                <a:srgbClr val="ffffff"/>
              </a:solidFill>
              <a:effectLst/>
              <a:uFillTx/>
              <a:latin typeface="Arial"/>
            </a:endParaRPr>
          </a:p>
        </p:txBody>
      </p:sp>
      <p:sp>
        <p:nvSpPr>
          <p:cNvPr id="238" name="PlaceHolder 3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¿qué ha caerá sobre las cosechas y sobre la vendimia? </a:t>
            </a:r>
            <a:endParaRPr b="0" lang="en-US" sz="3200" strike="noStrike" u="none">
              <a:solidFill>
                <a:srgbClr val="ffffff"/>
              </a:solidFill>
              <a:effectLst/>
              <a:uFillTx/>
              <a:latin typeface="Arial"/>
            </a:endParaRPr>
          </a:p>
        </p:txBody>
      </p:sp>
      <p:sp>
        <p:nvSpPr>
          <p:cNvPr id="239" name="PlaceHolder 3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qu’est-ce qui est tombé sur les fruits d’été et la récolte ?</a:t>
            </a:r>
            <a:endParaRPr b="0" lang="en-US" sz="3200" strike="noStrike" u="none">
              <a:solidFill>
                <a:srgbClr val="ffffff"/>
              </a:solidFill>
              <a:effectLst/>
              <a:uFillTx/>
              <a:latin typeface="Arial"/>
            </a:endParaRPr>
          </a:p>
        </p:txBody>
      </p:sp>
      <p:sp>
        <p:nvSpPr>
          <p:cNvPr id="240"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1" name="TextBox 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2" name="TextBox 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3" name="TextBox 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4" name="TextBox 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 name="TextBox 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6" name="TextBox 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7" name="TextBox 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8" name="TextBox 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 name="TextBox 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0" name="TextBox 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1" name="TextBox 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 name="TextBox 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 name="TextBox 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4" name="TextBox 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5" name="TextBox 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 name="TextBox 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7" name="TextBox 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8" name="TextBox 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9" name="TextBox 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 name="TextBox 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1" name="TextBox 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2" name="TextBox 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3" name="TextBox 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 name="TextBox 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5" name="TextBox 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5"/>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4"/>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3"/>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2"/>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1"/>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0"/>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59"/>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58"/>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57"/>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56"/>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5"/>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4"/>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3"/>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2"/>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1"/>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0"/>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49"/>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48"/>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47"/>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46"/>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5"/>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4"/>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3"/>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2"/>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זֹ֛את הָעֵצָ֥ה הַיְּעוּצָ֖ה עַל־כָּל־הָאָ֑רֶץ</a:t>
            </a:r>
            <a:endParaRPr b="0" lang="en-US" sz="3200" strike="noStrike" u="none">
              <a:solidFill>
                <a:srgbClr val="ffffff"/>
              </a:solidFill>
              <a:effectLst/>
              <a:uFillTx/>
              <a:latin typeface="Arial"/>
            </a:endParaRPr>
          </a:p>
        </p:txBody>
      </p:sp>
      <p:sp>
        <p:nvSpPr>
          <p:cNvPr id="24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résolution prise contre toute la terre,</a:t>
            </a:r>
            <a:endParaRPr b="0" lang="en-US" sz="3200" strike="noStrike" u="none">
              <a:solidFill>
                <a:srgbClr val="ffffff"/>
              </a:solidFill>
              <a:effectLst/>
              <a:uFillTx/>
              <a:latin typeface="Arial"/>
            </a:endParaRPr>
          </a:p>
        </p:txBody>
      </p:sp>
      <p:sp>
        <p:nvSpPr>
          <p:cNvPr id="24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Éste es el plan acordado contra toda la tierra, </a:t>
            </a:r>
            <a:endParaRPr b="0" lang="en-US" sz="3200" strike="noStrike" u="none">
              <a:solidFill>
                <a:srgbClr val="ffffff"/>
              </a:solidFill>
              <a:effectLst/>
              <a:uFillTx/>
              <a:latin typeface="Arial"/>
            </a:endParaRPr>
          </a:p>
        </p:txBody>
      </p:sp>
      <p:sp>
        <p:nvSpPr>
          <p:cNvPr id="24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purpose that is purposed against the whole earth,  </a:t>
            </a:r>
            <a:endParaRPr b="0" lang="en-US" sz="3200" strike="noStrike" u="none">
              <a:solidFill>
                <a:srgbClr val="ffffff"/>
              </a:solidFill>
              <a:effectLst/>
              <a:uFillTx/>
              <a:latin typeface="Arial"/>
            </a:endParaRPr>
          </a:p>
        </p:txBody>
      </p:sp>
      <p:sp>
        <p:nvSpPr>
          <p:cNvPr id="24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#69</a:t>
            </a:r>
            <a:endParaRPr b="0" lang="en-US" sz="4400" strike="noStrike" u="none">
              <a:solidFill>
                <a:srgbClr val="ffffff"/>
              </a:solidFill>
              <a:effectLst/>
              <a:uFillTx/>
              <a:latin typeface="Arial"/>
            </a:endParaRPr>
          </a:p>
        </p:txBody>
      </p:sp>
      <p:sp>
        <p:nvSpPr>
          <p:cNvPr id="24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the Lord has spoken this word since that time concerning whom?  </a:t>
            </a:r>
            <a:endParaRPr b="0" lang="en-US" sz="3200" strike="noStrike" u="none">
              <a:solidFill>
                <a:srgbClr val="ffffff"/>
              </a:solidFill>
              <a:effectLst/>
              <a:uFillTx/>
              <a:latin typeface="Arial"/>
            </a:endParaRPr>
          </a:p>
        </p:txBody>
      </p:sp>
      <p:sp>
        <p:nvSpPr>
          <p:cNvPr id="2445" name="PlaceHolder 59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¿sobre quiénes ha hablado Jehová esta palabra desde entonces? </a:t>
            </a:r>
            <a:endParaRPr b="0" lang="en-US" sz="3200" strike="noStrike" u="none">
              <a:solidFill>
                <a:srgbClr val="ffffff"/>
              </a:solidFill>
              <a:effectLst/>
              <a:uFillTx/>
              <a:latin typeface="Arial"/>
            </a:endParaRPr>
          </a:p>
        </p:txBody>
      </p:sp>
      <p:sp>
        <p:nvSpPr>
          <p:cNvPr id="2446" name="PlaceHolder 59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L'Éternel a prononcé cette parole depuis ce temps-là à l’égard de qui ?</a:t>
            </a:r>
            <a:endParaRPr b="0" lang="en-US" sz="3200" strike="noStrike" u="none">
              <a:solidFill>
                <a:srgbClr val="ffffff"/>
              </a:solidFill>
              <a:effectLst/>
              <a:uFillTx/>
              <a:latin typeface="Arial"/>
            </a:endParaRPr>
          </a:p>
        </p:txBody>
      </p:sp>
      <p:sp>
        <p:nvSpPr>
          <p:cNvPr id="2447"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48" name="TextBox 1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49" name="TextBox 1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50" name="TextBox 1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51" name="TextBox 1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52" name="TextBox 1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53" name="TextBox 1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54" name="TextBox 1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55" name="TextBox 1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56" name="TextBox 1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57" name="TextBox 1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58" name="TextBox 1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59" name="TextBox 17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60" name="TextBox 1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61" name="TextBox 1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62" name="TextBox 1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63" name="TextBox 1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64" name="TextBox 1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465" name="TextBox 1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466" name="TextBox 1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467" name="TextBox 1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468" name="TextBox 1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469" name="TextBox 1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470" name="TextBox 1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471" name="TextBox 1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472" name="TextBox 1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2"/>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1"/>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0"/>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69"/>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68"/>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67"/>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66"/>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5"/>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4"/>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3"/>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2"/>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1"/>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0"/>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59"/>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58"/>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57"/>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56"/>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5"/>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4"/>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3"/>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2"/>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1"/>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0"/>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49"/>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אֶל־מוֹאָ֖ב</a:t>
            </a:r>
            <a:endParaRPr b="0" lang="en-US" sz="3200" strike="noStrike" u="none">
              <a:solidFill>
                <a:srgbClr val="ffffff"/>
              </a:solidFill>
              <a:effectLst/>
              <a:uFillTx/>
              <a:latin typeface="Arial"/>
            </a:endParaRPr>
          </a:p>
        </p:txBody>
      </p:sp>
      <p:sp>
        <p:nvSpPr>
          <p:cNvPr id="24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Moab.</a:t>
            </a:r>
            <a:endParaRPr b="0" lang="en-US" sz="3200" strike="noStrike" u="none">
              <a:solidFill>
                <a:srgbClr val="ffffff"/>
              </a:solidFill>
              <a:effectLst/>
              <a:uFillTx/>
              <a:latin typeface="Arial"/>
            </a:endParaRPr>
          </a:p>
        </p:txBody>
      </p:sp>
      <p:sp>
        <p:nvSpPr>
          <p:cNvPr id="24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sobre Moab </a:t>
            </a:r>
            <a:endParaRPr b="0" lang="en-US" sz="3200" strike="noStrike" u="none">
              <a:solidFill>
                <a:srgbClr val="ffffff"/>
              </a:solidFill>
              <a:effectLst/>
              <a:uFillTx/>
              <a:latin typeface="Arial"/>
            </a:endParaRPr>
          </a:p>
        </p:txBody>
      </p:sp>
      <p:sp>
        <p:nvSpPr>
          <p:cNvPr id="24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concerning Moab  </a:t>
            </a:r>
            <a:endParaRPr b="0" lang="en-US" sz="3200" strike="noStrike" u="none">
              <a:solidFill>
                <a:srgbClr val="ffffff"/>
              </a:solidFill>
              <a:effectLst/>
              <a:uFillTx/>
              <a:latin typeface="Arial"/>
            </a:endParaRPr>
          </a:p>
        </p:txBody>
      </p:sp>
      <p:sp>
        <p:nvSpPr>
          <p:cNvPr id="24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#70</a:t>
            </a:r>
            <a:endParaRPr b="0" lang="en-US" sz="4400" strike="noStrike" u="none">
              <a:solidFill>
                <a:srgbClr val="ffffff"/>
              </a:solidFill>
              <a:effectLst/>
              <a:uFillTx/>
              <a:latin typeface="Arial"/>
            </a:endParaRPr>
          </a:p>
        </p:txBody>
      </p:sp>
      <p:sp>
        <p:nvSpPr>
          <p:cNvPr id="24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10:26, The Lord of hosts will stir up a scourge for the Assyrian like the slaughter of Midian at what place ?  </a:t>
            </a:r>
            <a:endParaRPr b="0" lang="en-US" sz="3200" strike="noStrike" u="none">
              <a:solidFill>
                <a:srgbClr val="ffffff"/>
              </a:solidFill>
              <a:effectLst/>
              <a:uFillTx/>
              <a:latin typeface="Arial"/>
            </a:endParaRPr>
          </a:p>
        </p:txBody>
      </p:sp>
      <p:sp>
        <p:nvSpPr>
          <p:cNvPr id="2480" name="PlaceHolder 60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10:26, ¿en qué lugar levantará Jehová de los ejércitos el látigo contra Asiria, como la matanza de Madián? </a:t>
            </a:r>
            <a:endParaRPr b="0" lang="en-US" sz="3200" strike="noStrike" u="none">
              <a:solidFill>
                <a:srgbClr val="ffffff"/>
              </a:solidFill>
              <a:effectLst/>
              <a:uFillTx/>
              <a:latin typeface="Arial"/>
            </a:endParaRPr>
          </a:p>
        </p:txBody>
      </p:sp>
      <p:sp>
        <p:nvSpPr>
          <p:cNvPr id="2481" name="PlaceHolder 60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10:26, le Seigneur des armées suscitera un fléau contre l'Assyrien comme le massacre de Madian à quel endroit ?</a:t>
            </a:r>
            <a:endParaRPr b="0" lang="en-US" sz="3200" strike="noStrike" u="none">
              <a:solidFill>
                <a:srgbClr val="ffffff"/>
              </a:solidFill>
              <a:effectLst/>
              <a:uFillTx/>
              <a:latin typeface="Arial"/>
            </a:endParaRPr>
          </a:p>
        </p:txBody>
      </p:sp>
      <p:sp>
        <p:nvSpPr>
          <p:cNvPr id="2482"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483" name="TextBox 1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484" name="TextBox 1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485" name="TextBox 1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486" name="TextBox 1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487" name="TextBox 1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488" name="TextBox 1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489" name="TextBox 1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490" name="TextBox 1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491" name="TextBox 1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492" name="TextBox 1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493" name="TextBox 1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494" name="TextBox 17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495" name="TextBox 1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496" name="TextBox 1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497" name="TextBox 1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498" name="TextBox 1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499" name="TextBox 1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00" name="TextBox 1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01" name="TextBox 1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02" name="TextBox 1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03" name="TextBox 1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04" name="TextBox 1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05" name="TextBox 1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06" name="TextBox 1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07" name="TextBox 1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07"/>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06"/>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5"/>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4"/>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3"/>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2"/>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1"/>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0"/>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499"/>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498"/>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497"/>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496"/>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5"/>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4"/>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3"/>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2"/>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1"/>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0"/>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89"/>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88"/>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87"/>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86"/>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5"/>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4"/>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בְּצ֣וּר עוֹרֵ֑ב</a:t>
            </a:r>
            <a:endParaRPr b="0" lang="en-US" sz="3200" strike="noStrike" u="none">
              <a:solidFill>
                <a:srgbClr val="ffffff"/>
              </a:solidFill>
              <a:effectLst/>
              <a:uFillTx/>
              <a:latin typeface="Arial"/>
            </a:endParaRPr>
          </a:p>
        </p:txBody>
      </p:sp>
      <p:sp>
        <p:nvSpPr>
          <p:cNvPr id="25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rocher d'Oreb;</a:t>
            </a:r>
            <a:endParaRPr b="0" lang="en-US" sz="3200" strike="noStrike" u="none">
              <a:solidFill>
                <a:srgbClr val="ffffff"/>
              </a:solidFill>
              <a:effectLst/>
              <a:uFillTx/>
              <a:latin typeface="Arial"/>
            </a:endParaRPr>
          </a:p>
        </p:txBody>
      </p:sp>
      <p:sp>
        <p:nvSpPr>
          <p:cNvPr id="25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 peña de Oreb, </a:t>
            </a:r>
            <a:endParaRPr b="0" lang="en-US" sz="3200" strike="noStrike" u="none">
              <a:solidFill>
                <a:srgbClr val="ffffff"/>
              </a:solidFill>
              <a:effectLst/>
              <a:uFillTx/>
              <a:latin typeface="Arial"/>
            </a:endParaRPr>
          </a:p>
        </p:txBody>
      </p:sp>
      <p:sp>
        <p:nvSpPr>
          <p:cNvPr id="25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rock of Oreb;  </a:t>
            </a:r>
            <a:endParaRPr b="0" lang="en-US" sz="3200" strike="noStrike" u="none">
              <a:solidFill>
                <a:srgbClr val="ffffff"/>
              </a:solidFill>
              <a:effectLst/>
              <a:uFillTx/>
              <a:latin typeface="Arial"/>
            </a:endParaRPr>
          </a:p>
        </p:txBody>
      </p:sp>
      <p:sp>
        <p:nvSpPr>
          <p:cNvPr id="25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#71</a:t>
            </a:r>
            <a:endParaRPr b="0" lang="en-US" sz="4400" strike="noStrike" u="none">
              <a:solidFill>
                <a:srgbClr val="ffffff"/>
              </a:solidFill>
              <a:effectLst/>
              <a:uFillTx/>
              <a:latin typeface="Arial"/>
            </a:endParaRPr>
          </a:p>
        </p:txBody>
      </p:sp>
      <p:sp>
        <p:nvSpPr>
          <p:cNvPr id="251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how are the descendants of the viper described?  </a:t>
            </a:r>
            <a:endParaRPr b="0" lang="en-US" sz="3200" strike="noStrike" u="none">
              <a:solidFill>
                <a:srgbClr val="ffffff"/>
              </a:solidFill>
              <a:effectLst/>
              <a:uFillTx/>
              <a:latin typeface="Arial"/>
            </a:endParaRPr>
          </a:p>
        </p:txBody>
      </p:sp>
      <p:sp>
        <p:nvSpPr>
          <p:cNvPr id="2515" name="PlaceHolder 61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¿cómo se describen los descendientes de la víbora? </a:t>
            </a:r>
            <a:endParaRPr b="0" lang="en-US" sz="3200" strike="noStrike" u="none">
              <a:solidFill>
                <a:srgbClr val="ffffff"/>
              </a:solidFill>
              <a:effectLst/>
              <a:uFillTx/>
              <a:latin typeface="Arial"/>
            </a:endParaRPr>
          </a:p>
        </p:txBody>
      </p:sp>
      <p:sp>
        <p:nvSpPr>
          <p:cNvPr id="2516" name="PlaceHolder 61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comment sont décrits les descendants de un basilic?</a:t>
            </a:r>
            <a:endParaRPr b="0" lang="en-US" sz="3200" strike="noStrike" u="none">
              <a:solidFill>
                <a:srgbClr val="ffffff"/>
              </a:solidFill>
              <a:effectLst/>
              <a:uFillTx/>
              <a:latin typeface="Arial"/>
            </a:endParaRPr>
          </a:p>
        </p:txBody>
      </p:sp>
      <p:sp>
        <p:nvSpPr>
          <p:cNvPr id="2517"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18" name="TextBox 1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19" name="TextBox 1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20" name="TextBox 1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21" name="TextBox 1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22" name="TextBox 1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23" name="TextBox 1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24" name="TextBox 1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25" name="TextBox 1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26" name="TextBox 1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27" name="TextBox 1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28" name="TextBox 1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29" name="TextBox 18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30" name="TextBox 1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31" name="TextBox 1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32" name="TextBox 1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33" name="TextBox 1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34" name="TextBox 1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35" name="TextBox 1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36" name="TextBox 1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37" name="TextBox 1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38" name="TextBox 1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39" name="TextBox 1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40" name="TextBox 1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41" name="TextBox 1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42" name="TextBox 1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2"/>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1"/>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0"/>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39"/>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38"/>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37"/>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36"/>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5"/>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4"/>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3"/>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2"/>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1"/>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0"/>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29"/>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28"/>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27"/>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26"/>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5"/>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4"/>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3"/>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2"/>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1"/>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0"/>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19"/>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1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וּפִרְי֖וֹ שָׂרָ֥ף מְעוֹפֵֽף׃</a:t>
            </a:r>
            <a:endParaRPr b="0" lang="en-US" sz="3200" strike="noStrike" u="none">
              <a:solidFill>
                <a:srgbClr val="ffffff"/>
              </a:solidFill>
              <a:effectLst/>
              <a:uFillTx/>
              <a:latin typeface="Arial"/>
            </a:endParaRPr>
          </a:p>
        </p:txBody>
      </p:sp>
      <p:sp>
        <p:nvSpPr>
          <p:cNvPr id="254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son fruit sera un dragon volant.</a:t>
            </a:r>
            <a:endParaRPr b="0" lang="en-US" sz="3200" strike="noStrike" u="none">
              <a:solidFill>
                <a:srgbClr val="ffffff"/>
              </a:solidFill>
              <a:effectLst/>
              <a:uFillTx/>
              <a:latin typeface="Arial"/>
            </a:endParaRPr>
          </a:p>
        </p:txBody>
      </p:sp>
      <p:sp>
        <p:nvSpPr>
          <p:cNvPr id="254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su fruto será una serpiente voladora. </a:t>
            </a:r>
            <a:endParaRPr b="0" lang="en-US" sz="3200" strike="noStrike" u="none">
              <a:solidFill>
                <a:srgbClr val="ffffff"/>
              </a:solidFill>
              <a:effectLst/>
              <a:uFillTx/>
              <a:latin typeface="Arial"/>
            </a:endParaRPr>
          </a:p>
        </p:txBody>
      </p:sp>
      <p:sp>
        <p:nvSpPr>
          <p:cNvPr id="254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its offspring will be a fiery flying serpent.  </a:t>
            </a:r>
            <a:endParaRPr b="0" lang="en-US" sz="3200" strike="noStrike" u="none">
              <a:solidFill>
                <a:srgbClr val="ffffff"/>
              </a:solidFill>
              <a:effectLst/>
              <a:uFillTx/>
              <a:latin typeface="Arial"/>
            </a:endParaRPr>
          </a:p>
        </p:txBody>
      </p:sp>
      <p:sp>
        <p:nvSpPr>
          <p:cNvPr id="254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#72</a:t>
            </a:r>
            <a:endParaRPr b="0" lang="en-US" sz="4400" strike="noStrike" u="none">
              <a:solidFill>
                <a:srgbClr val="ffffff"/>
              </a:solidFill>
              <a:effectLst/>
              <a:uFillTx/>
              <a:latin typeface="Arial"/>
            </a:endParaRPr>
          </a:p>
        </p:txBody>
      </p:sp>
      <p:sp>
        <p:nvSpPr>
          <p:cNvPr id="254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taken away from your shoulder ?  </a:t>
            </a:r>
            <a:endParaRPr b="0" lang="en-US" sz="3200" strike="noStrike" u="none">
              <a:solidFill>
                <a:srgbClr val="ffffff"/>
              </a:solidFill>
              <a:effectLst/>
              <a:uFillTx/>
              <a:latin typeface="Arial"/>
            </a:endParaRPr>
          </a:p>
        </p:txBody>
      </p:sp>
      <p:sp>
        <p:nvSpPr>
          <p:cNvPr id="2550" name="PlaceHolder 62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te será quitado de tu hombro? </a:t>
            </a:r>
            <a:endParaRPr b="0" lang="en-US" sz="3200" strike="noStrike" u="none">
              <a:solidFill>
                <a:srgbClr val="ffffff"/>
              </a:solidFill>
              <a:effectLst/>
              <a:uFillTx/>
              <a:latin typeface="Arial"/>
            </a:endParaRPr>
          </a:p>
        </p:txBody>
      </p:sp>
      <p:sp>
        <p:nvSpPr>
          <p:cNvPr id="2551" name="PlaceHolder 62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qui sera enlevé de votre épaule ?</a:t>
            </a:r>
            <a:endParaRPr b="0" lang="en-US" sz="3200" strike="noStrike" u="none">
              <a:solidFill>
                <a:srgbClr val="ffffff"/>
              </a:solidFill>
              <a:effectLst/>
              <a:uFillTx/>
              <a:latin typeface="Arial"/>
            </a:endParaRPr>
          </a:p>
        </p:txBody>
      </p:sp>
      <p:sp>
        <p:nvSpPr>
          <p:cNvPr id="2552"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53" name="TextBox 1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54" name="TextBox 1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55" name="TextBox 1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56" name="TextBox 1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57" name="TextBox 1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58" name="TextBox 1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59" name="TextBox 1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60" name="TextBox 1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61" name="TextBox 1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62" name="TextBox 1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63" name="TextBox 1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64" name="TextBox 18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565" name="TextBox 1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566" name="TextBox 1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567" name="TextBox 1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568" name="TextBox 1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569" name="TextBox 1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570" name="TextBox 1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571" name="TextBox 1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572" name="TextBox 1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573" name="TextBox 1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574" name="TextBox 1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575" name="TextBox 1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576" name="TextBox 1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577" name="TextBox 1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77"/>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76"/>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5"/>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4"/>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3"/>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2"/>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1"/>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0"/>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69"/>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68"/>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67"/>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66"/>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5"/>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4"/>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3"/>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2"/>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1"/>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0"/>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59"/>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58"/>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57"/>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56"/>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5"/>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4"/>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7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יָס֤וּר סֻבֳּלוֹ֙ מֵעַ֣ל שִׁכְמֶ֔ךָ</a:t>
            </a:r>
            <a:endParaRPr b="0" lang="en-US" sz="3200" strike="noStrike" u="none">
              <a:solidFill>
                <a:srgbClr val="ffffff"/>
              </a:solidFill>
              <a:effectLst/>
              <a:uFillTx/>
              <a:latin typeface="Arial"/>
            </a:endParaRPr>
          </a:p>
        </p:txBody>
      </p:sp>
      <p:sp>
        <p:nvSpPr>
          <p:cNvPr id="257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 fardeau sera ôté de dessus ton épaule,</a:t>
            </a:r>
            <a:endParaRPr b="0" lang="en-US" sz="3200" strike="noStrike" u="none">
              <a:solidFill>
                <a:srgbClr val="ffffff"/>
              </a:solidFill>
              <a:effectLst/>
              <a:uFillTx/>
              <a:latin typeface="Arial"/>
            </a:endParaRPr>
          </a:p>
        </p:txBody>
      </p:sp>
      <p:sp>
        <p:nvSpPr>
          <p:cNvPr id="258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su carga será quitada de tu hombro </a:t>
            </a:r>
            <a:endParaRPr b="0" lang="en-US" sz="3200" strike="noStrike" u="none">
              <a:solidFill>
                <a:srgbClr val="ffffff"/>
              </a:solidFill>
              <a:effectLst/>
              <a:uFillTx/>
              <a:latin typeface="Arial"/>
            </a:endParaRPr>
          </a:p>
        </p:txBody>
      </p:sp>
      <p:sp>
        <p:nvSpPr>
          <p:cNvPr id="258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his burden will be taken away from your shoulder,  </a:t>
            </a:r>
            <a:endParaRPr b="0" lang="en-US" sz="3200" strike="noStrike" u="none">
              <a:solidFill>
                <a:srgbClr val="ffffff"/>
              </a:solidFill>
              <a:effectLst/>
              <a:uFillTx/>
              <a:latin typeface="Arial"/>
            </a:endParaRPr>
          </a:p>
        </p:txBody>
      </p:sp>
      <p:sp>
        <p:nvSpPr>
          <p:cNvPr id="258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#73</a:t>
            </a:r>
            <a:endParaRPr b="0" lang="en-US" sz="4400" strike="noStrike" u="none">
              <a:solidFill>
                <a:srgbClr val="ffffff"/>
              </a:solidFill>
              <a:effectLst/>
              <a:uFillTx/>
              <a:latin typeface="Arial"/>
            </a:endParaRPr>
          </a:p>
        </p:txBody>
      </p:sp>
      <p:sp>
        <p:nvSpPr>
          <p:cNvPr id="258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since Moab's pridefull statements will not be so, who will wail for whom?  </a:t>
            </a:r>
            <a:endParaRPr b="0" lang="en-US" sz="3200" strike="noStrike" u="none">
              <a:solidFill>
                <a:srgbClr val="ffffff"/>
              </a:solidFill>
              <a:effectLst/>
              <a:uFillTx/>
              <a:latin typeface="Arial"/>
            </a:endParaRPr>
          </a:p>
        </p:txBody>
      </p:sp>
      <p:sp>
        <p:nvSpPr>
          <p:cNvPr id="2585" name="PlaceHolder 63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puesto que las orgullosas declaraciones de Moab no serán firmes, ¿quién aullará? </a:t>
            </a:r>
            <a:endParaRPr b="0" lang="en-US" sz="3200" strike="noStrike" u="none">
              <a:solidFill>
                <a:srgbClr val="ffffff"/>
              </a:solidFill>
              <a:effectLst/>
              <a:uFillTx/>
              <a:latin typeface="Arial"/>
            </a:endParaRPr>
          </a:p>
        </p:txBody>
      </p:sp>
      <p:sp>
        <p:nvSpPr>
          <p:cNvPr id="2586" name="PlaceHolder 63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puisque les déclarations orgueilleuses de Moab ne seront pas vraies, qui se lamentera pour qui ?</a:t>
            </a:r>
            <a:endParaRPr b="0" lang="en-US" sz="3200" strike="noStrike" u="none">
              <a:solidFill>
                <a:srgbClr val="ffffff"/>
              </a:solidFill>
              <a:effectLst/>
              <a:uFillTx/>
              <a:latin typeface="Arial"/>
            </a:endParaRPr>
          </a:p>
        </p:txBody>
      </p:sp>
      <p:sp>
        <p:nvSpPr>
          <p:cNvPr id="2587"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588" name="TextBox 1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589" name="TextBox 1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590" name="TextBox 1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591" name="TextBox 1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592" name="TextBox 1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593" name="TextBox 1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594" name="TextBox 1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595" name="TextBox 1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596" name="TextBox 1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597" name="TextBox 1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598" name="TextBox 1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599" name="TextBox 18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00" name="TextBox 1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01" name="TextBox 1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02" name="TextBox 1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03" name="TextBox 1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04" name="TextBox 1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05" name="TextBox 1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06" name="TextBox 1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07" name="TextBox 1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08" name="TextBox 1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09" name="TextBox 1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10" name="TextBox 1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11" name="TextBox 1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12" name="TextBox 1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2"/>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1"/>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0"/>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09"/>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08"/>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07"/>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06"/>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5"/>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4"/>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3"/>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2"/>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1"/>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0"/>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599"/>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598"/>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597"/>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596"/>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5"/>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4"/>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3"/>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2"/>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1"/>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0"/>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89"/>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8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עַל־קֵיצֵ֛ךְ</a:t>
            </a:r>
            <a:endParaRPr b="0" lang="en-US" sz="3200" strike="noStrike" u="none">
              <a:solidFill>
                <a:srgbClr val="ffffff"/>
              </a:solidFill>
              <a:effectLst/>
              <a:uFillTx/>
              <a:latin typeface="Arial"/>
            </a:endParaRPr>
          </a:p>
        </p:txBody>
      </p:sp>
      <p:sp>
        <p:nvSpPr>
          <p:cNvPr id="2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Est venu fondre un cri de guerre.</a:t>
            </a:r>
            <a:endParaRPr b="0" lang="en-US" sz="3200" strike="noStrike" u="none">
              <a:solidFill>
                <a:srgbClr val="ffffff"/>
              </a:solidFill>
              <a:effectLst/>
              <a:uFillTx/>
              <a:latin typeface="Arial"/>
            </a:endParaRPr>
          </a:p>
        </p:txBody>
      </p:sp>
      <p:sp>
        <p:nvSpPr>
          <p:cNvPr id="2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caerá el grito de guerra. </a:t>
            </a:r>
            <a:endParaRPr b="0" lang="en-US" sz="3200" strike="noStrike" u="none">
              <a:solidFill>
                <a:srgbClr val="ffffff"/>
              </a:solidFill>
              <a:effectLst/>
              <a:uFillTx/>
              <a:latin typeface="Arial"/>
            </a:endParaRPr>
          </a:p>
        </p:txBody>
      </p:sp>
      <p:sp>
        <p:nvSpPr>
          <p:cNvPr id="2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battle cries have fallen  </a:t>
            </a:r>
            <a:endParaRPr b="0" lang="en-US" sz="3200" strike="noStrike" u="none">
              <a:solidFill>
                <a:srgbClr val="ffffff"/>
              </a:solidFill>
              <a:effectLst/>
              <a:uFillTx/>
              <a:latin typeface="Arial"/>
            </a:endParaRPr>
          </a:p>
        </p:txBody>
      </p:sp>
      <p:sp>
        <p:nvSpPr>
          <p:cNvPr id="2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לָכֵ֗ן יְיֵלִ֥יל מוֹאָ֛ב לְמוֹאָ֖ב</a:t>
            </a:r>
            <a:endParaRPr b="0" lang="en-US" sz="3200" strike="noStrike" u="none">
              <a:solidFill>
                <a:srgbClr val="ffffff"/>
              </a:solidFill>
              <a:effectLst/>
              <a:uFillTx/>
              <a:latin typeface="Arial"/>
            </a:endParaRPr>
          </a:p>
        </p:txBody>
      </p:sp>
      <p:sp>
        <p:nvSpPr>
          <p:cNvPr id="261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Moab gémit sur Moab,</a:t>
            </a:r>
            <a:endParaRPr b="0" lang="en-US" sz="3200" strike="noStrike" u="none">
              <a:solidFill>
                <a:srgbClr val="ffffff"/>
              </a:solidFill>
              <a:effectLst/>
              <a:uFillTx/>
              <a:latin typeface="Arial"/>
            </a:endParaRPr>
          </a:p>
        </p:txBody>
      </p:sp>
      <p:sp>
        <p:nvSpPr>
          <p:cNvPr id="261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aullará Moab, </a:t>
            </a:r>
            <a:endParaRPr b="0" lang="en-US" sz="3200" strike="noStrike" u="none">
              <a:solidFill>
                <a:srgbClr val="ffffff"/>
              </a:solidFill>
              <a:effectLst/>
              <a:uFillTx/>
              <a:latin typeface="Arial"/>
            </a:endParaRPr>
          </a:p>
        </p:txBody>
      </p:sp>
      <p:sp>
        <p:nvSpPr>
          <p:cNvPr id="261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Moab shall wail for Moab;  </a:t>
            </a:r>
            <a:endParaRPr b="0" lang="en-US" sz="3200" strike="noStrike" u="none">
              <a:solidFill>
                <a:srgbClr val="ffffff"/>
              </a:solidFill>
              <a:effectLst/>
              <a:uFillTx/>
              <a:latin typeface="Arial"/>
            </a:endParaRPr>
          </a:p>
        </p:txBody>
      </p:sp>
      <p:sp>
        <p:nvSpPr>
          <p:cNvPr id="261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#74</a:t>
            </a:r>
            <a:endParaRPr b="0" lang="en-US" sz="4400" strike="noStrike" u="none">
              <a:solidFill>
                <a:srgbClr val="ffffff"/>
              </a:solidFill>
              <a:effectLst/>
              <a:uFillTx/>
              <a:latin typeface="Arial"/>
            </a:endParaRPr>
          </a:p>
        </p:txBody>
      </p:sp>
      <p:sp>
        <p:nvSpPr>
          <p:cNvPr id="261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15:6, what 3 things happen because the waters of Nimrim are desolate?  </a:t>
            </a:r>
            <a:endParaRPr b="0" lang="en-US" sz="3200" strike="noStrike" u="none">
              <a:solidFill>
                <a:srgbClr val="ffffff"/>
              </a:solidFill>
              <a:effectLst/>
              <a:uFillTx/>
              <a:latin typeface="Arial"/>
            </a:endParaRPr>
          </a:p>
        </p:txBody>
      </p:sp>
      <p:sp>
        <p:nvSpPr>
          <p:cNvPr id="2620" name="PlaceHolder 64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15:6, ¿qué tres cosas suceden porque las aguas de Nimrim serán consumidas? </a:t>
            </a:r>
            <a:endParaRPr b="0" lang="en-US" sz="3200" strike="noStrike" u="none">
              <a:solidFill>
                <a:srgbClr val="ffffff"/>
              </a:solidFill>
              <a:effectLst/>
              <a:uFillTx/>
              <a:latin typeface="Arial"/>
            </a:endParaRPr>
          </a:p>
        </p:txBody>
      </p:sp>
      <p:sp>
        <p:nvSpPr>
          <p:cNvPr id="2621" name="PlaceHolder 64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15:6, quelles sont les trois choses qui se produisent parce que les eaux de Nimrim sont désolées ?</a:t>
            </a:r>
            <a:endParaRPr b="0" lang="en-US" sz="3200" strike="noStrike" u="none">
              <a:solidFill>
                <a:srgbClr val="ffffff"/>
              </a:solidFill>
              <a:effectLst/>
              <a:uFillTx/>
              <a:latin typeface="Arial"/>
            </a:endParaRPr>
          </a:p>
        </p:txBody>
      </p:sp>
      <p:sp>
        <p:nvSpPr>
          <p:cNvPr id="2622"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23" name="TextBox 1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24" name="TextBox 1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25" name="TextBox 1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26" name="TextBox 1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27" name="TextBox 1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28" name="TextBox 1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29" name="TextBox 1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30" name="TextBox 1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31" name="TextBox 1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32" name="TextBox 1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33" name="TextBox 1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34" name="TextBox 18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35" name="TextBox 1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36" name="TextBox 1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37" name="TextBox 1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38" name="TextBox 1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39" name="TextBox 1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40" name="TextBox 1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41" name="TextBox 1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42" name="TextBox 1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43" name="TextBox 1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44" name="TextBox 1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45" name="TextBox 1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46" name="TextBox 1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47" name="TextBox 1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47"/>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46"/>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5"/>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4"/>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3"/>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2"/>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1"/>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0"/>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39"/>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38"/>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37"/>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36"/>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5"/>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4"/>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3"/>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2"/>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1"/>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0"/>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29"/>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28"/>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27"/>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26"/>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5"/>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4"/>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4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כִּֽי־יָבֵ֤שׁ חָצִיר֙ כָּ֣לָה דֶ֔שֶׁא יֶ֖רֶק לֹ֥א הָיָֽה׃</a:t>
            </a:r>
            <a:endParaRPr b="0" lang="en-US" sz="3200" strike="noStrike" u="none">
              <a:solidFill>
                <a:srgbClr val="ffffff"/>
              </a:solidFill>
              <a:effectLst/>
              <a:uFillTx/>
              <a:latin typeface="Arial"/>
            </a:endParaRPr>
          </a:p>
        </p:txBody>
      </p:sp>
      <p:sp>
        <p:nvSpPr>
          <p:cNvPr id="264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L'herbe est desséchée, le gazon est détruit, La verdure a disparu.</a:t>
            </a:r>
            <a:endParaRPr b="0" lang="en-US" sz="3200" strike="noStrike" u="none">
              <a:solidFill>
                <a:srgbClr val="ffffff"/>
              </a:solidFill>
              <a:effectLst/>
              <a:uFillTx/>
              <a:latin typeface="Arial"/>
            </a:endParaRPr>
          </a:p>
        </p:txBody>
      </p:sp>
      <p:sp>
        <p:nvSpPr>
          <p:cNvPr id="265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se secará la hierba, se marchitarán los retoños y todo verdor perecerá. </a:t>
            </a:r>
            <a:endParaRPr b="0" lang="en-US" sz="3200" strike="noStrike" u="none">
              <a:solidFill>
                <a:srgbClr val="ffffff"/>
              </a:solidFill>
              <a:effectLst/>
              <a:uFillTx/>
              <a:latin typeface="Arial"/>
            </a:endParaRPr>
          </a:p>
        </p:txBody>
      </p:sp>
      <p:sp>
        <p:nvSpPr>
          <p:cNvPr id="265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green grass has withered away; The grass fails, there is nothing green.  </a:t>
            </a:r>
            <a:endParaRPr b="0" lang="en-US" sz="3200" strike="noStrike" u="none">
              <a:solidFill>
                <a:srgbClr val="ffffff"/>
              </a:solidFill>
              <a:effectLst/>
              <a:uFillTx/>
              <a:latin typeface="Arial"/>
            </a:endParaRPr>
          </a:p>
        </p:txBody>
      </p:sp>
      <p:sp>
        <p:nvSpPr>
          <p:cNvPr id="265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#75</a:t>
            </a:r>
            <a:endParaRPr b="0" lang="en-US" sz="4400" strike="noStrike" u="none">
              <a:solidFill>
                <a:srgbClr val="ffffff"/>
              </a:solidFill>
              <a:effectLst/>
              <a:uFillTx/>
              <a:latin typeface="Arial"/>
            </a:endParaRPr>
          </a:p>
        </p:txBody>
      </p:sp>
      <p:sp>
        <p:nvSpPr>
          <p:cNvPr id="265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what came in the year that King Ahaz died?  </a:t>
            </a:r>
            <a:endParaRPr b="0" lang="en-US" sz="3200" strike="noStrike" u="none">
              <a:solidFill>
                <a:srgbClr val="ffffff"/>
              </a:solidFill>
              <a:effectLst/>
              <a:uFillTx/>
              <a:latin typeface="Arial"/>
            </a:endParaRPr>
          </a:p>
        </p:txBody>
      </p:sp>
      <p:sp>
        <p:nvSpPr>
          <p:cNvPr id="2655" name="PlaceHolder 65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¿qué sucedió el año en que murió el rey Acaz? </a:t>
            </a:r>
            <a:endParaRPr b="0" lang="en-US" sz="3200" strike="noStrike" u="none">
              <a:solidFill>
                <a:srgbClr val="ffffff"/>
              </a:solidFill>
              <a:effectLst/>
              <a:uFillTx/>
              <a:latin typeface="Arial"/>
            </a:endParaRPr>
          </a:p>
        </p:txBody>
      </p:sp>
      <p:sp>
        <p:nvSpPr>
          <p:cNvPr id="2656" name="PlaceHolder 65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que s’est-il passé l’année de la mort du roi Achaz ?</a:t>
            </a:r>
            <a:endParaRPr b="0" lang="en-US" sz="3200" strike="noStrike" u="none">
              <a:solidFill>
                <a:srgbClr val="ffffff"/>
              </a:solidFill>
              <a:effectLst/>
              <a:uFillTx/>
              <a:latin typeface="Arial"/>
            </a:endParaRPr>
          </a:p>
        </p:txBody>
      </p:sp>
      <p:sp>
        <p:nvSpPr>
          <p:cNvPr id="2657"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58" name="TextBox 1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59" name="TextBox 1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60" name="TextBox 1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61" name="TextBox 1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62" name="TextBox 1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63" name="TextBox 1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64" name="TextBox 1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665" name="TextBox 1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666" name="TextBox 1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667" name="TextBox 1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668" name="TextBox 1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669" name="TextBox 19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670" name="TextBox 1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671" name="TextBox 1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672" name="TextBox 1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673" name="TextBox 1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674" name="TextBox 1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675" name="TextBox 1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676" name="TextBox 1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677" name="TextBox 1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678" name="TextBox 1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679" name="TextBox 1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680" name="TextBox 1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681" name="TextBox 1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682" name="TextBox 1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2"/>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1"/>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0"/>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79"/>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78"/>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77"/>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76"/>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5"/>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4"/>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3"/>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2"/>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1"/>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0"/>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69"/>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68"/>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67"/>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66"/>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5"/>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4"/>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3"/>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2"/>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1"/>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0"/>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59"/>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5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הָיָ֖ה הַמַּשָּׂ֥א הַזֶּֽה׃</a:t>
            </a:r>
            <a:endParaRPr b="0" lang="en-US" sz="3200" strike="noStrike" u="none">
              <a:solidFill>
                <a:srgbClr val="ffffff"/>
              </a:solidFill>
              <a:effectLst/>
              <a:uFillTx/>
              <a:latin typeface="Arial"/>
            </a:endParaRPr>
          </a:p>
        </p:txBody>
      </p:sp>
      <p:sp>
        <p:nvSpPr>
          <p:cNvPr id="268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L'année de la mort</a:t>
            </a:r>
            <a:endParaRPr b="0" lang="en-US" sz="3200" strike="noStrike" u="none">
              <a:solidFill>
                <a:srgbClr val="ffffff"/>
              </a:solidFill>
              <a:effectLst/>
              <a:uFillTx/>
              <a:latin typeface="Arial"/>
            </a:endParaRPr>
          </a:p>
        </p:txBody>
      </p:sp>
      <p:sp>
        <p:nvSpPr>
          <p:cNvPr id="268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esta profecía: </a:t>
            </a:r>
            <a:endParaRPr b="0" lang="en-US" sz="3200" strike="noStrike" u="none">
              <a:solidFill>
                <a:srgbClr val="ffffff"/>
              </a:solidFill>
              <a:effectLst/>
              <a:uFillTx/>
              <a:latin typeface="Arial"/>
            </a:endParaRPr>
          </a:p>
        </p:txBody>
      </p:sp>
      <p:sp>
        <p:nvSpPr>
          <p:cNvPr id="268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burden  </a:t>
            </a:r>
            <a:endParaRPr b="0" lang="en-US" sz="3200" strike="noStrike" u="none">
              <a:solidFill>
                <a:srgbClr val="ffffff"/>
              </a:solidFill>
              <a:effectLst/>
              <a:uFillTx/>
              <a:latin typeface="Arial"/>
            </a:endParaRPr>
          </a:p>
        </p:txBody>
      </p:sp>
      <p:sp>
        <p:nvSpPr>
          <p:cNvPr id="268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#76</a:t>
            </a:r>
            <a:endParaRPr b="0" lang="en-US" sz="4400" strike="noStrike" u="none">
              <a:solidFill>
                <a:srgbClr val="ffffff"/>
              </a:solidFill>
              <a:effectLst/>
              <a:uFillTx/>
              <a:latin typeface="Arial"/>
            </a:endParaRPr>
          </a:p>
        </p:txBody>
      </p:sp>
      <p:sp>
        <p:nvSpPr>
          <p:cNvPr id="268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 Isaiah says woe to those who do what and write what?  </a:t>
            </a:r>
            <a:endParaRPr b="0" lang="en-US" sz="3200" strike="noStrike" u="none">
              <a:solidFill>
                <a:srgbClr val="ffffff"/>
              </a:solidFill>
              <a:effectLst/>
              <a:uFillTx/>
              <a:latin typeface="Arial"/>
            </a:endParaRPr>
          </a:p>
        </p:txBody>
      </p:sp>
      <p:sp>
        <p:nvSpPr>
          <p:cNvPr id="2690" name="PlaceHolder 66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 Isaías dice: ¡Ay de los que hacen qué, y prescriben qué!? </a:t>
            </a:r>
            <a:endParaRPr b="0" lang="en-US" sz="3200" strike="noStrike" u="none">
              <a:solidFill>
                <a:srgbClr val="ffffff"/>
              </a:solidFill>
              <a:effectLst/>
              <a:uFillTx/>
              <a:latin typeface="Arial"/>
            </a:endParaRPr>
          </a:p>
        </p:txBody>
      </p:sp>
      <p:sp>
        <p:nvSpPr>
          <p:cNvPr id="2691" name="PlaceHolder 66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10:1, Isaïe dit malheur à ceux qui font quoi et écrivent quoi ?</a:t>
            </a:r>
            <a:endParaRPr b="0" lang="en-US" sz="3200" strike="noStrike" u="none">
              <a:solidFill>
                <a:srgbClr val="ffffff"/>
              </a:solidFill>
              <a:effectLst/>
              <a:uFillTx/>
              <a:latin typeface="Arial"/>
            </a:endParaRPr>
          </a:p>
        </p:txBody>
      </p:sp>
      <p:sp>
        <p:nvSpPr>
          <p:cNvPr id="2692"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693" name="TextBox 1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694" name="TextBox 1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695" name="TextBox 1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696" name="TextBox 1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697" name="TextBox 1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698" name="TextBox 1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699" name="TextBox 1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00" name="TextBox 1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01" name="TextBox 1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02" name="TextBox 1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03" name="TextBox 1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04" name="TextBox 19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05" name="TextBox 1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06" name="TextBox 1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07" name="TextBox 1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08" name="TextBox 1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09" name="TextBox 1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10" name="TextBox 1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11" name="TextBox 1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12" name="TextBox 1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13" name="TextBox 1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14" name="TextBox 1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15" name="TextBox 1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16" name="TextBox 1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17" name="TextBox 1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17"/>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16"/>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5"/>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4"/>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3"/>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2"/>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1"/>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0"/>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09"/>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08"/>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07"/>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06"/>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5"/>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4"/>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3"/>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2"/>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1"/>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0"/>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699"/>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698"/>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697"/>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696"/>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5"/>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4"/>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הַחֹֽקְקִ֖ים חִקְקֵי־אָ֑וֶן וּֽמְכַתְּבִ֥ים עָמָ֖ל כִּתֵּֽבוּ׃</a:t>
            </a:r>
            <a:endParaRPr b="0" lang="en-US" sz="3200" strike="noStrike" u="none">
              <a:solidFill>
                <a:srgbClr val="ffffff"/>
              </a:solidFill>
              <a:effectLst/>
              <a:uFillTx/>
              <a:latin typeface="Arial"/>
            </a:endParaRPr>
          </a:p>
        </p:txBody>
      </p:sp>
      <p:sp>
        <p:nvSpPr>
          <p:cNvPr id="271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ceux qui prononcent des ordonnances iniques, Et à ceux qui transcrivent des arrêts injustes,</a:t>
            </a:r>
            <a:endParaRPr b="0" lang="en-US" sz="3200" strike="noStrike" u="none">
              <a:solidFill>
                <a:srgbClr val="ffffff"/>
              </a:solidFill>
              <a:effectLst/>
              <a:uFillTx/>
              <a:latin typeface="Arial"/>
            </a:endParaRPr>
          </a:p>
        </p:txBody>
      </p:sp>
      <p:sp>
        <p:nvSpPr>
          <p:cNvPr id="272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los que dictan leyes injustas y prescriben tiranía, </a:t>
            </a:r>
            <a:endParaRPr b="0" lang="en-US" sz="3200" strike="noStrike" u="none">
              <a:solidFill>
                <a:srgbClr val="ffffff"/>
              </a:solidFill>
              <a:effectLst/>
              <a:uFillTx/>
              <a:latin typeface="Arial"/>
            </a:endParaRPr>
          </a:p>
        </p:txBody>
      </p:sp>
      <p:sp>
        <p:nvSpPr>
          <p:cNvPr id="272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those who decree unrighteous decrees, Who write misfortune, Which they have prescribed  </a:t>
            </a:r>
            <a:endParaRPr b="0" lang="en-US" sz="3200" strike="noStrike" u="none">
              <a:solidFill>
                <a:srgbClr val="ffffff"/>
              </a:solidFill>
              <a:effectLst/>
              <a:uFillTx/>
              <a:latin typeface="Arial"/>
            </a:endParaRPr>
          </a:p>
        </p:txBody>
      </p:sp>
      <p:sp>
        <p:nvSpPr>
          <p:cNvPr id="272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#77</a:t>
            </a:r>
            <a:endParaRPr b="0" lang="en-US" sz="4400" strike="noStrike" u="none">
              <a:solidFill>
                <a:srgbClr val="ffffff"/>
              </a:solidFill>
              <a:effectLst/>
              <a:uFillTx/>
              <a:latin typeface="Arial"/>
            </a:endParaRPr>
          </a:p>
        </p:txBody>
      </p:sp>
      <p:sp>
        <p:nvSpPr>
          <p:cNvPr id="272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16:9, the Lord will bewail the vine of what place?  </a:t>
            </a:r>
            <a:endParaRPr b="0" lang="en-US" sz="3200" strike="noStrike" u="none">
              <a:solidFill>
                <a:srgbClr val="ffffff"/>
              </a:solidFill>
              <a:effectLst/>
              <a:uFillTx/>
              <a:latin typeface="Arial"/>
            </a:endParaRPr>
          </a:p>
        </p:txBody>
      </p:sp>
      <p:sp>
        <p:nvSpPr>
          <p:cNvPr id="2725" name="PlaceHolder 67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16:9, ¿Jehová lamentará por la viña de qué lugar? </a:t>
            </a:r>
            <a:endParaRPr b="0" lang="en-US" sz="3200" strike="noStrike" u="none">
              <a:solidFill>
                <a:srgbClr val="ffffff"/>
              </a:solidFill>
              <a:effectLst/>
              <a:uFillTx/>
              <a:latin typeface="Arial"/>
            </a:endParaRPr>
          </a:p>
        </p:txBody>
      </p:sp>
      <p:sp>
        <p:nvSpPr>
          <p:cNvPr id="2726" name="PlaceHolder 67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16:9, L'Éternel pleurera la vigne de quel lieu ?</a:t>
            </a:r>
            <a:endParaRPr b="0" lang="en-US" sz="3200" strike="noStrike" u="none">
              <a:solidFill>
                <a:srgbClr val="ffffff"/>
              </a:solidFill>
              <a:effectLst/>
              <a:uFillTx/>
              <a:latin typeface="Arial"/>
            </a:endParaRPr>
          </a:p>
        </p:txBody>
      </p:sp>
      <p:sp>
        <p:nvSpPr>
          <p:cNvPr id="2727"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28" name="TextBox 1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29" name="TextBox 1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30" name="TextBox 1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31" name="TextBox 1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32" name="TextBox 1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33" name="TextBox 1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34" name="TextBox 1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35" name="TextBox 1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36" name="TextBox 1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37" name="TextBox 1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38" name="TextBox 1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39" name="TextBox 19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40" name="TextBox 1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41" name="TextBox 1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42" name="TextBox 1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43" name="TextBox 1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44" name="TextBox 1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45" name="TextBox 1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46" name="TextBox 1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47" name="TextBox 1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48" name="TextBox 1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49" name="TextBox 1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50" name="TextBox 1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51" name="TextBox 1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52" name="TextBox 1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2"/>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1"/>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0"/>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49"/>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48"/>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47"/>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46"/>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5"/>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4"/>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3"/>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2"/>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1"/>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0"/>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39"/>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38"/>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37"/>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36"/>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5"/>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4"/>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3"/>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2"/>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1"/>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0"/>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29"/>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2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275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Aussi je pleure sur la vigne de Sibma,</a:t>
            </a:r>
            <a:endParaRPr b="0" lang="en-US" sz="3200" strike="noStrike" u="none">
              <a:solidFill>
                <a:srgbClr val="ffffff"/>
              </a:solidFill>
              <a:effectLst/>
              <a:uFillTx/>
              <a:latin typeface="Arial"/>
            </a:endParaRPr>
          </a:p>
        </p:txBody>
      </p:sp>
      <p:sp>
        <p:nvSpPr>
          <p:cNvPr id="275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la viña de Sibma; </a:t>
            </a:r>
            <a:endParaRPr b="0" lang="en-US" sz="3200" strike="noStrike" u="none">
              <a:solidFill>
                <a:srgbClr val="ffffff"/>
              </a:solidFill>
              <a:effectLst/>
              <a:uFillTx/>
              <a:latin typeface="Arial"/>
            </a:endParaRPr>
          </a:p>
        </p:txBody>
      </p:sp>
      <p:sp>
        <p:nvSpPr>
          <p:cNvPr id="275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 will bewail the vine of Sibmah,  </a:t>
            </a:r>
            <a:endParaRPr b="0" lang="en-US" sz="3200" strike="noStrike" u="none">
              <a:solidFill>
                <a:srgbClr val="ffffff"/>
              </a:solidFill>
              <a:effectLst/>
              <a:uFillTx/>
              <a:latin typeface="Arial"/>
            </a:endParaRPr>
          </a:p>
        </p:txBody>
      </p:sp>
      <p:sp>
        <p:nvSpPr>
          <p:cNvPr id="275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#78</a:t>
            </a:r>
            <a:endParaRPr b="0" lang="en-US" sz="4400" strike="noStrike" u="none">
              <a:solidFill>
                <a:srgbClr val="ffffff"/>
              </a:solidFill>
              <a:effectLst/>
              <a:uFillTx/>
              <a:latin typeface="Arial"/>
            </a:endParaRPr>
          </a:p>
        </p:txBody>
      </p:sp>
      <p:sp>
        <p:nvSpPr>
          <p:cNvPr id="275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10:27, what will be destroyed because of the anointing oil ?  </a:t>
            </a:r>
            <a:endParaRPr b="0" lang="en-US" sz="3200" strike="noStrike" u="none">
              <a:solidFill>
                <a:srgbClr val="ffffff"/>
              </a:solidFill>
              <a:effectLst/>
              <a:uFillTx/>
              <a:latin typeface="Arial"/>
            </a:endParaRPr>
          </a:p>
        </p:txBody>
      </p:sp>
      <p:sp>
        <p:nvSpPr>
          <p:cNvPr id="2760" name="PlaceHolder 67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10:27, ¿qué se pudrirá por cuanto tú eres mi ungido? </a:t>
            </a:r>
            <a:endParaRPr b="0" lang="en-US" sz="3200" strike="noStrike" u="none">
              <a:solidFill>
                <a:srgbClr val="ffffff"/>
              </a:solidFill>
              <a:effectLst/>
              <a:uFillTx/>
              <a:latin typeface="Arial"/>
            </a:endParaRPr>
          </a:p>
        </p:txBody>
      </p:sp>
      <p:sp>
        <p:nvSpPr>
          <p:cNvPr id="2761" name="PlaceHolder 68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10:27, qu'est-ce que la graisse va éclater?</a:t>
            </a:r>
            <a:endParaRPr b="0" lang="en-US" sz="3200" strike="noStrike" u="none">
              <a:solidFill>
                <a:srgbClr val="ffffff"/>
              </a:solidFill>
              <a:effectLst/>
              <a:uFillTx/>
              <a:latin typeface="Arial"/>
            </a:endParaRPr>
          </a:p>
        </p:txBody>
      </p:sp>
      <p:sp>
        <p:nvSpPr>
          <p:cNvPr id="2762"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3" name="TextBox 1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64" name="TextBox 1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65" name="TextBox 1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66" name="TextBox 1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767" name="TextBox 1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768" name="TextBox 1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769" name="TextBox 1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770" name="TextBox 1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771" name="TextBox 1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772" name="TextBox 1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773" name="TextBox 1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774" name="TextBox 19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775" name="TextBox 1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776" name="TextBox 1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777" name="TextBox 1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778" name="TextBox 1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779" name="TextBox 1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780" name="TextBox 1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781" name="TextBox 1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782" name="TextBox 1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783" name="TextBox 1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784" name="TextBox 2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785" name="TextBox 2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786" name="TextBox 2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787" name="TextBox 2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87"/>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86"/>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5"/>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4"/>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3"/>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2"/>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1"/>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0"/>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79"/>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78"/>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77"/>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76"/>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5"/>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4"/>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3"/>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2"/>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1"/>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0"/>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69"/>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68"/>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67"/>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66"/>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5"/>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4"/>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a:t>
            </a:r>
            <a:endParaRPr b="0" lang="en-US" sz="4400" strike="noStrike" u="none">
              <a:solidFill>
                <a:srgbClr val="ffffff"/>
              </a:solidFill>
              <a:effectLst/>
              <a:uFillTx/>
              <a:latin typeface="Arial"/>
            </a:endParaRPr>
          </a:p>
        </p:txBody>
      </p:sp>
      <p:sp>
        <p:nvSpPr>
          <p:cNvPr id="2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what languishes in addition to the fields of Heshbon?  </a:t>
            </a:r>
            <a:endParaRPr b="0" lang="en-US" sz="3200" strike="noStrike" u="none">
              <a:solidFill>
                <a:srgbClr val="ffffff"/>
              </a:solidFill>
              <a:effectLst/>
              <a:uFillTx/>
              <a:latin typeface="Arial"/>
            </a:endParaRPr>
          </a:p>
        </p:txBody>
      </p:sp>
      <p:sp>
        <p:nvSpPr>
          <p:cNvPr id="273" name="PlaceHolder 4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¿qué fueron talados además de los campos de Hesbón? </a:t>
            </a:r>
            <a:endParaRPr b="0" lang="en-US" sz="3200" strike="noStrike" u="none">
              <a:solidFill>
                <a:srgbClr val="ffffff"/>
              </a:solidFill>
              <a:effectLst/>
              <a:uFillTx/>
              <a:latin typeface="Arial"/>
            </a:endParaRPr>
          </a:p>
        </p:txBody>
      </p:sp>
      <p:sp>
        <p:nvSpPr>
          <p:cNvPr id="274" name="PlaceHolder 4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qu’est-ce qui languit en plus des campagnes de Hesbon?</a:t>
            </a:r>
            <a:endParaRPr b="0" lang="en-US" sz="3200" strike="noStrike" u="none">
              <a:solidFill>
                <a:srgbClr val="ffffff"/>
              </a:solidFill>
              <a:effectLst/>
              <a:uFillTx/>
              <a:latin typeface="Arial"/>
            </a:endParaRPr>
          </a:p>
        </p:txBody>
      </p:sp>
      <p:sp>
        <p:nvSpPr>
          <p:cNvPr id="275"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6" name="TextBox 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7" name="TextBox 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78" name="TextBox 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79" name="TextBox 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 name="TextBox 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1" name="TextBox 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2" name="TextBox 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3" name="TextBox 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 name="TextBox 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5" name="TextBox 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6" name="TextBox 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 name="TextBox 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 name="TextBox 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9" name="TextBox 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0" name="TextBox 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 name="TextBox 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2" name="TextBox 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3" name="TextBox 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4" name="TextBox 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 name="TextBox 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6" name="TextBox 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7" name="TextBox 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8" name="TextBox 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 name="TextBox 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0" name="TextBox 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0"/>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299"/>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298"/>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297"/>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296"/>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5"/>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4"/>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3"/>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2"/>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1"/>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0"/>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89"/>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88"/>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87"/>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86"/>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5"/>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4"/>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3"/>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2"/>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1"/>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0"/>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79"/>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78"/>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77"/>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8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וְחֻבַּ֥ל עֹ֖ל</a:t>
            </a:r>
            <a:endParaRPr b="0" lang="en-US" sz="3200" strike="noStrike" u="none">
              <a:solidFill>
                <a:srgbClr val="ffffff"/>
              </a:solidFill>
              <a:effectLst/>
              <a:uFillTx/>
              <a:latin typeface="Arial"/>
            </a:endParaRPr>
          </a:p>
        </p:txBody>
      </p:sp>
      <p:sp>
        <p:nvSpPr>
          <p:cNvPr id="278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fera éclater le joug.</a:t>
            </a:r>
            <a:endParaRPr b="0" lang="en-US" sz="3200" strike="noStrike" u="none">
              <a:solidFill>
                <a:srgbClr val="ffffff"/>
              </a:solidFill>
              <a:effectLst/>
              <a:uFillTx/>
              <a:latin typeface="Arial"/>
            </a:endParaRPr>
          </a:p>
        </p:txBody>
      </p:sp>
      <p:sp>
        <p:nvSpPr>
          <p:cNvPr id="279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yugo se pudrirá </a:t>
            </a:r>
            <a:endParaRPr b="0" lang="en-US" sz="3200" strike="noStrike" u="none">
              <a:solidFill>
                <a:srgbClr val="ffffff"/>
              </a:solidFill>
              <a:effectLst/>
              <a:uFillTx/>
              <a:latin typeface="Arial"/>
            </a:endParaRPr>
          </a:p>
        </p:txBody>
      </p:sp>
      <p:sp>
        <p:nvSpPr>
          <p:cNvPr id="279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yoke will be destroyed  </a:t>
            </a:r>
            <a:endParaRPr b="0" lang="en-US" sz="3200" strike="noStrike" u="none">
              <a:solidFill>
                <a:srgbClr val="ffffff"/>
              </a:solidFill>
              <a:effectLst/>
              <a:uFillTx/>
              <a:latin typeface="Arial"/>
            </a:endParaRPr>
          </a:p>
        </p:txBody>
      </p:sp>
      <p:sp>
        <p:nvSpPr>
          <p:cNvPr id="279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#79</a:t>
            </a:r>
            <a:endParaRPr b="0" lang="en-US" sz="4400" strike="noStrike" u="none">
              <a:solidFill>
                <a:srgbClr val="ffffff"/>
              </a:solidFill>
              <a:effectLst/>
              <a:uFillTx/>
              <a:latin typeface="Arial"/>
            </a:endParaRPr>
          </a:p>
        </p:txBody>
      </p:sp>
      <p:sp>
        <p:nvSpPr>
          <p:cNvPr id="279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a:t>
            </a:r>
            <a:endParaRPr b="0" lang="en-US" sz="3200" strike="noStrike" u="none">
              <a:solidFill>
                <a:srgbClr val="ffffff"/>
              </a:solidFill>
              <a:effectLst/>
              <a:uFillTx/>
              <a:latin typeface="Arial"/>
            </a:endParaRPr>
          </a:p>
        </p:txBody>
      </p:sp>
      <p:sp>
        <p:nvSpPr>
          <p:cNvPr id="2795" name="PlaceHolder 68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a:t>
            </a:r>
            <a:endParaRPr b="0" lang="en-US" sz="3200" strike="noStrike" u="none">
              <a:solidFill>
                <a:srgbClr val="ffffff"/>
              </a:solidFill>
              <a:effectLst/>
              <a:uFillTx/>
              <a:latin typeface="Arial"/>
            </a:endParaRPr>
          </a:p>
        </p:txBody>
      </p:sp>
      <p:sp>
        <p:nvSpPr>
          <p:cNvPr id="2796" name="PlaceHolder 68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a:t>
            </a:r>
            <a:endParaRPr b="0" lang="en-US" sz="3200" strike="noStrike" u="none">
              <a:solidFill>
                <a:srgbClr val="ffffff"/>
              </a:solidFill>
              <a:effectLst/>
              <a:uFillTx/>
              <a:latin typeface="Arial"/>
            </a:endParaRPr>
          </a:p>
        </p:txBody>
      </p:sp>
      <p:sp>
        <p:nvSpPr>
          <p:cNvPr id="2797"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798" name="TextBox 2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799" name="TextBox 2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00" name="TextBox 2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01" name="TextBox 2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02" name="TextBox 2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03" name="TextBox 2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04" name="TextBox 2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05" name="TextBox 2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06" name="TextBox 2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07" name="TextBox 2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08" name="TextBox 2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09" name="TextBox 20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10" name="TextBox 2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11" name="TextBox 2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12" name="TextBox 2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13" name="TextBox 2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14" name="TextBox 2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15" name="TextBox 2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16" name="TextBox 2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17" name="TextBox 2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18" name="TextBox 2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19" name="TextBox 2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20" name="TextBox 2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21" name="TextBox 2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22" name="TextBox 2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2"/>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1"/>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0"/>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19"/>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18"/>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17"/>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16"/>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5"/>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4"/>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3"/>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2"/>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1"/>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0"/>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09"/>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08"/>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07"/>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06"/>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5"/>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4"/>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3"/>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2"/>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1"/>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0"/>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799"/>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79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בְּרִיחֶ֕הָ עַד־צֹ֖עַר</a:t>
            </a:r>
            <a:endParaRPr b="0" lang="en-US" sz="3200" strike="noStrike" u="none">
              <a:solidFill>
                <a:srgbClr val="ffffff"/>
              </a:solidFill>
              <a:effectLst/>
              <a:uFillTx/>
              <a:latin typeface="Arial"/>
            </a:endParaRPr>
          </a:p>
        </p:txBody>
      </p:sp>
      <p:sp>
        <p:nvSpPr>
          <p:cNvPr id="282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Dont les fugitifs se sauvent jusqu'à Tsoar,</a:t>
            </a:r>
            <a:endParaRPr b="0" lang="en-US" sz="3200" strike="noStrike" u="none">
              <a:solidFill>
                <a:srgbClr val="ffffff"/>
              </a:solidFill>
              <a:effectLst/>
              <a:uFillTx/>
              <a:latin typeface="Arial"/>
            </a:endParaRPr>
          </a:p>
        </p:txBody>
      </p:sp>
      <p:sp>
        <p:nvSpPr>
          <p:cNvPr id="282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sus fugitivos huirán hasta Zoar, </a:t>
            </a:r>
            <a:endParaRPr b="0" lang="en-US" sz="3200" strike="noStrike" u="none">
              <a:solidFill>
                <a:srgbClr val="ffffff"/>
              </a:solidFill>
              <a:effectLst/>
              <a:uFillTx/>
              <a:latin typeface="Arial"/>
            </a:endParaRPr>
          </a:p>
        </p:txBody>
      </p:sp>
      <p:sp>
        <p:nvSpPr>
          <p:cNvPr id="282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His fugitives shall flee to Zoar,  </a:t>
            </a:r>
            <a:endParaRPr b="0" lang="en-US" sz="3200" strike="noStrike" u="none">
              <a:solidFill>
                <a:srgbClr val="ffffff"/>
              </a:solidFill>
              <a:effectLst/>
              <a:uFillTx/>
              <a:latin typeface="Arial"/>
            </a:endParaRPr>
          </a:p>
        </p:txBody>
      </p:sp>
      <p:sp>
        <p:nvSpPr>
          <p:cNvPr id="282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#80</a:t>
            </a:r>
            <a:endParaRPr b="0" lang="en-US" sz="4400" strike="noStrike" u="none">
              <a:solidFill>
                <a:srgbClr val="ffffff"/>
              </a:solidFill>
              <a:effectLst/>
              <a:uFillTx/>
              <a:latin typeface="Arial"/>
            </a:endParaRPr>
          </a:p>
        </p:txBody>
      </p:sp>
      <p:sp>
        <p:nvSpPr>
          <p:cNvPr id="282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who is Moab told to hide?  </a:t>
            </a:r>
            <a:endParaRPr b="0" lang="en-US" sz="3200" strike="noStrike" u="none">
              <a:solidFill>
                <a:srgbClr val="ffffff"/>
              </a:solidFill>
              <a:effectLst/>
              <a:uFillTx/>
              <a:latin typeface="Arial"/>
            </a:endParaRPr>
          </a:p>
        </p:txBody>
      </p:sp>
      <p:sp>
        <p:nvSpPr>
          <p:cNvPr id="2830" name="PlaceHolder 69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¿a quién se le dice a Moab que esconda? </a:t>
            </a:r>
            <a:endParaRPr b="0" lang="en-US" sz="3200" strike="noStrike" u="none">
              <a:solidFill>
                <a:srgbClr val="ffffff"/>
              </a:solidFill>
              <a:effectLst/>
              <a:uFillTx/>
              <a:latin typeface="Arial"/>
            </a:endParaRPr>
          </a:p>
        </p:txBody>
      </p:sp>
      <p:sp>
        <p:nvSpPr>
          <p:cNvPr id="2831" name="PlaceHolder 69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qui Moab doit-il cacher ?</a:t>
            </a:r>
            <a:endParaRPr b="0" lang="en-US" sz="3200" strike="noStrike" u="none">
              <a:solidFill>
                <a:srgbClr val="ffffff"/>
              </a:solidFill>
              <a:effectLst/>
              <a:uFillTx/>
              <a:latin typeface="Arial"/>
            </a:endParaRPr>
          </a:p>
        </p:txBody>
      </p:sp>
      <p:sp>
        <p:nvSpPr>
          <p:cNvPr id="2832"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33" name="TextBox 2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34" name="TextBox 2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35" name="TextBox 2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36" name="TextBox 2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37" name="TextBox 2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38" name="TextBox 2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39" name="TextBox 2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40" name="TextBox 2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41" name="TextBox 2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42" name="TextBox 2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43" name="TextBox 2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44" name="TextBox 20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45" name="TextBox 2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46" name="TextBox 2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47" name="TextBox 2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48" name="TextBox 2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49" name="TextBox 2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50" name="TextBox 2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51" name="TextBox 2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52" name="TextBox 2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53" name="TextBox 2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54" name="TextBox 2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55" name="TextBox 2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56" name="TextBox 2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57" name="TextBox 2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57"/>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56"/>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5"/>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4"/>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3"/>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2"/>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1"/>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0"/>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49"/>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48"/>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47"/>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46"/>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5"/>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4"/>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3"/>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2"/>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1"/>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0"/>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39"/>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38"/>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37"/>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36"/>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5"/>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4"/>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5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סַתְּרִי֙ נִדָּחִ֔ים</a:t>
            </a:r>
            <a:endParaRPr b="0" lang="en-US" sz="3200" strike="noStrike" u="none">
              <a:solidFill>
                <a:srgbClr val="ffffff"/>
              </a:solidFill>
              <a:effectLst/>
              <a:uFillTx/>
              <a:latin typeface="Arial"/>
            </a:endParaRPr>
          </a:p>
        </p:txBody>
      </p:sp>
      <p:sp>
        <p:nvSpPr>
          <p:cNvPr id="285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Cache ceux que l'on poursuit,</a:t>
            </a:r>
            <a:endParaRPr b="0" lang="en-US" sz="3200" strike="noStrike" u="none">
              <a:solidFill>
                <a:srgbClr val="ffffff"/>
              </a:solidFill>
              <a:effectLst/>
              <a:uFillTx/>
              <a:latin typeface="Arial"/>
            </a:endParaRPr>
          </a:p>
        </p:txBody>
      </p:sp>
      <p:sp>
        <p:nvSpPr>
          <p:cNvPr id="286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esconde a los desterrados, </a:t>
            </a:r>
            <a:endParaRPr b="0" lang="en-US" sz="3200" strike="noStrike" u="none">
              <a:solidFill>
                <a:srgbClr val="ffffff"/>
              </a:solidFill>
              <a:effectLst/>
              <a:uFillTx/>
              <a:latin typeface="Arial"/>
            </a:endParaRPr>
          </a:p>
        </p:txBody>
      </p:sp>
      <p:sp>
        <p:nvSpPr>
          <p:cNvPr id="286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Hide the outcasts,  </a:t>
            </a:r>
            <a:endParaRPr b="0" lang="en-US" sz="3200" strike="noStrike" u="none">
              <a:solidFill>
                <a:srgbClr val="ffffff"/>
              </a:solidFill>
              <a:effectLst/>
              <a:uFillTx/>
              <a:latin typeface="Arial"/>
            </a:endParaRPr>
          </a:p>
        </p:txBody>
      </p:sp>
      <p:sp>
        <p:nvSpPr>
          <p:cNvPr id="286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#81</a:t>
            </a:r>
            <a:endParaRPr b="0" lang="en-US" sz="4400" strike="noStrike" u="none">
              <a:solidFill>
                <a:srgbClr val="ffffff"/>
              </a:solidFill>
              <a:effectLst/>
              <a:uFillTx/>
              <a:latin typeface="Arial"/>
            </a:endParaRPr>
          </a:p>
        </p:txBody>
      </p:sp>
      <p:sp>
        <p:nvSpPr>
          <p:cNvPr id="286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who will be humbled ?  </a:t>
            </a:r>
            <a:endParaRPr b="0" lang="en-US" sz="3200" strike="noStrike" u="none">
              <a:solidFill>
                <a:srgbClr val="ffffff"/>
              </a:solidFill>
              <a:effectLst/>
              <a:uFillTx/>
              <a:latin typeface="Arial"/>
            </a:endParaRPr>
          </a:p>
        </p:txBody>
      </p:sp>
      <p:sp>
        <p:nvSpPr>
          <p:cNvPr id="2865" name="PlaceHolder 70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¿Quiénes serán derribados? </a:t>
            </a:r>
            <a:endParaRPr b="0" lang="en-US" sz="3200" strike="noStrike" u="none">
              <a:solidFill>
                <a:srgbClr val="ffffff"/>
              </a:solidFill>
              <a:effectLst/>
              <a:uFillTx/>
              <a:latin typeface="Arial"/>
            </a:endParaRPr>
          </a:p>
        </p:txBody>
      </p:sp>
      <p:sp>
        <p:nvSpPr>
          <p:cNvPr id="2866" name="PlaceHolder 70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qui sera humilié ?</a:t>
            </a:r>
            <a:endParaRPr b="0" lang="en-US" sz="3200" strike="noStrike" u="none">
              <a:solidFill>
                <a:srgbClr val="ffffff"/>
              </a:solidFill>
              <a:effectLst/>
              <a:uFillTx/>
              <a:latin typeface="Arial"/>
            </a:endParaRPr>
          </a:p>
        </p:txBody>
      </p:sp>
      <p:sp>
        <p:nvSpPr>
          <p:cNvPr id="2867"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868" name="TextBox 2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869" name="TextBox 2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870" name="TextBox 2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871" name="TextBox 2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872" name="TextBox 2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873" name="TextBox 2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874" name="TextBox 2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875" name="TextBox 2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876" name="TextBox 2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877" name="TextBox 2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878" name="TextBox 2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879" name="TextBox 20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880" name="TextBox 2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881" name="TextBox 2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882" name="TextBox 2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883" name="TextBox 2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884" name="TextBox 2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885" name="TextBox 2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886" name="TextBox 2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887" name="TextBox 2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888" name="TextBox 2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889" name="TextBox 2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890" name="TextBox 2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891" name="TextBox 2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892" name="TextBox 2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2"/>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1"/>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0"/>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89"/>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88"/>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87"/>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86"/>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5"/>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4"/>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3"/>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2"/>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1"/>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0"/>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79"/>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78"/>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77"/>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76"/>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5"/>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4"/>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3"/>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2"/>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1"/>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0"/>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69"/>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6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וְהַגְּבֹהִ֖ים יִשְׁפָּֽלוּ׃</a:t>
            </a:r>
            <a:endParaRPr b="0" lang="en-US" sz="3200" strike="noStrike" u="none">
              <a:solidFill>
                <a:srgbClr val="ffffff"/>
              </a:solidFill>
              <a:effectLst/>
              <a:uFillTx/>
              <a:latin typeface="Arial"/>
            </a:endParaRPr>
          </a:p>
        </p:txBody>
      </p:sp>
      <p:sp>
        <p:nvSpPr>
          <p:cNvPr id="289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plus élevés sont abattus.</a:t>
            </a:r>
            <a:endParaRPr b="0" lang="en-US" sz="3200" strike="noStrike" u="none">
              <a:solidFill>
                <a:srgbClr val="ffffff"/>
              </a:solidFill>
              <a:effectLst/>
              <a:uFillTx/>
              <a:latin typeface="Arial"/>
            </a:endParaRPr>
          </a:p>
        </p:txBody>
      </p:sp>
      <p:sp>
        <p:nvSpPr>
          <p:cNvPr id="289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altos serán derribados. </a:t>
            </a:r>
            <a:endParaRPr b="0" lang="en-US" sz="3200" strike="noStrike" u="none">
              <a:solidFill>
                <a:srgbClr val="ffffff"/>
              </a:solidFill>
              <a:effectLst/>
              <a:uFillTx/>
              <a:latin typeface="Arial"/>
            </a:endParaRPr>
          </a:p>
        </p:txBody>
      </p:sp>
      <p:sp>
        <p:nvSpPr>
          <p:cNvPr id="289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haughty will be humbled.  </a:t>
            </a:r>
            <a:endParaRPr b="0" lang="en-US" sz="3200" strike="noStrike" u="none">
              <a:solidFill>
                <a:srgbClr val="ffffff"/>
              </a:solidFill>
              <a:effectLst/>
              <a:uFillTx/>
              <a:latin typeface="Arial"/>
            </a:endParaRPr>
          </a:p>
        </p:txBody>
      </p:sp>
      <p:sp>
        <p:nvSpPr>
          <p:cNvPr id="289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#82</a:t>
            </a:r>
            <a:endParaRPr b="0" lang="en-US" sz="4400" strike="noStrike" u="none">
              <a:solidFill>
                <a:srgbClr val="ffffff"/>
              </a:solidFill>
              <a:effectLst/>
              <a:uFillTx/>
              <a:latin typeface="Arial"/>
            </a:endParaRPr>
          </a:p>
        </p:txBody>
      </p:sp>
      <p:sp>
        <p:nvSpPr>
          <p:cNvPr id="289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16:13, who gave Isaiah this prophecy concerning Moab?  </a:t>
            </a:r>
            <a:endParaRPr b="0" lang="en-US" sz="3200" strike="noStrike" u="none">
              <a:solidFill>
                <a:srgbClr val="ffffff"/>
              </a:solidFill>
              <a:effectLst/>
              <a:uFillTx/>
              <a:latin typeface="Arial"/>
            </a:endParaRPr>
          </a:p>
        </p:txBody>
      </p:sp>
      <p:sp>
        <p:nvSpPr>
          <p:cNvPr id="2900" name="PlaceHolder 71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16:13, ¿quién le dio a Isaías esta profecía acerca de Moab? </a:t>
            </a:r>
            <a:endParaRPr b="0" lang="en-US" sz="3200" strike="noStrike" u="none">
              <a:solidFill>
                <a:srgbClr val="ffffff"/>
              </a:solidFill>
              <a:effectLst/>
              <a:uFillTx/>
              <a:latin typeface="Arial"/>
            </a:endParaRPr>
          </a:p>
        </p:txBody>
      </p:sp>
      <p:sp>
        <p:nvSpPr>
          <p:cNvPr id="2901" name="PlaceHolder 71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16:13, qui a donné à Ésaïe cette prophétie concernant Moab ?</a:t>
            </a:r>
            <a:endParaRPr b="0" lang="en-US" sz="3200" strike="noStrike" u="none">
              <a:solidFill>
                <a:srgbClr val="ffffff"/>
              </a:solidFill>
              <a:effectLst/>
              <a:uFillTx/>
              <a:latin typeface="Arial"/>
            </a:endParaRPr>
          </a:p>
        </p:txBody>
      </p:sp>
      <p:sp>
        <p:nvSpPr>
          <p:cNvPr id="2902"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03" name="TextBox 2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04" name="TextBox 2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05" name="TextBox 2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06" name="TextBox 2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07" name="TextBox 2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08" name="TextBox 2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09" name="TextBox 2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10" name="TextBox 2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11" name="TextBox 2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12" name="TextBox 2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13" name="TextBox 2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14" name="TextBox 20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15" name="TextBox 2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16" name="TextBox 2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17" name="TextBox 2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18" name="TextBox 2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19" name="TextBox 2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20" name="TextBox 2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21" name="TextBox 2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22" name="TextBox 2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23" name="TextBox 2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24" name="TextBox 2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25" name="TextBox 2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26" name="TextBox 2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27" name="TextBox 2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27"/>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26"/>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5"/>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4"/>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3"/>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2"/>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1"/>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0"/>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19"/>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18"/>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17"/>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16"/>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5"/>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4"/>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3"/>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2"/>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1"/>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0"/>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09"/>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08"/>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07"/>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06"/>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5"/>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4"/>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2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זֶ֣ה הַדָּבָ֗ר אֲשֶׁ֨ר דִּבֶּ֧ר יְהוָ֛ה</a:t>
            </a:r>
            <a:endParaRPr b="0" lang="en-US" sz="3200" strike="noStrike" u="none">
              <a:solidFill>
                <a:srgbClr val="ffffff"/>
              </a:solidFill>
              <a:effectLst/>
              <a:uFillTx/>
              <a:latin typeface="Arial"/>
            </a:endParaRPr>
          </a:p>
        </p:txBody>
      </p:sp>
      <p:sp>
        <p:nvSpPr>
          <p:cNvPr id="292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Telle est la parole que l'Éternel a prononcée</a:t>
            </a:r>
            <a:endParaRPr b="0" lang="en-US" sz="3200" strike="noStrike" u="none">
              <a:solidFill>
                <a:srgbClr val="ffffff"/>
              </a:solidFill>
              <a:effectLst/>
              <a:uFillTx/>
              <a:latin typeface="Arial"/>
            </a:endParaRPr>
          </a:p>
        </p:txBody>
      </p:sp>
      <p:sp>
        <p:nvSpPr>
          <p:cNvPr id="293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Ésta es la palabra que pronunció Jehová </a:t>
            </a:r>
            <a:endParaRPr b="0" lang="en-US" sz="3200" strike="noStrike" u="none">
              <a:solidFill>
                <a:srgbClr val="ffffff"/>
              </a:solidFill>
              <a:effectLst/>
              <a:uFillTx/>
              <a:latin typeface="Arial"/>
            </a:endParaRPr>
          </a:p>
        </p:txBody>
      </p:sp>
      <p:sp>
        <p:nvSpPr>
          <p:cNvPr id="293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This is the word which the Lord has spoken  </a:t>
            </a:r>
            <a:endParaRPr b="0" lang="en-US" sz="3200" strike="noStrike" u="none">
              <a:solidFill>
                <a:srgbClr val="ffffff"/>
              </a:solidFill>
              <a:effectLst/>
              <a:uFillTx/>
              <a:latin typeface="Arial"/>
            </a:endParaRPr>
          </a:p>
        </p:txBody>
      </p:sp>
      <p:sp>
        <p:nvSpPr>
          <p:cNvPr id="293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#83</a:t>
            </a:r>
            <a:endParaRPr b="0" lang="en-US" sz="4400" strike="noStrike" u="none">
              <a:solidFill>
                <a:srgbClr val="ffffff"/>
              </a:solidFill>
              <a:effectLst/>
              <a:uFillTx/>
              <a:latin typeface="Arial"/>
            </a:endParaRPr>
          </a:p>
        </p:txBody>
      </p:sp>
      <p:sp>
        <p:nvSpPr>
          <p:cNvPr id="293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16:5, the throne will be established in what?  </a:t>
            </a:r>
            <a:endParaRPr b="0" lang="en-US" sz="3200" strike="noStrike" u="none">
              <a:solidFill>
                <a:srgbClr val="ffffff"/>
              </a:solidFill>
              <a:effectLst/>
              <a:uFillTx/>
              <a:latin typeface="Arial"/>
            </a:endParaRPr>
          </a:p>
        </p:txBody>
      </p:sp>
      <p:sp>
        <p:nvSpPr>
          <p:cNvPr id="2935" name="PlaceHolder 72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16:5, ¿en qué se dispondrá el trono? </a:t>
            </a:r>
            <a:endParaRPr b="0" lang="en-US" sz="3200" strike="noStrike" u="none">
              <a:solidFill>
                <a:srgbClr val="ffffff"/>
              </a:solidFill>
              <a:effectLst/>
              <a:uFillTx/>
              <a:latin typeface="Arial"/>
            </a:endParaRPr>
          </a:p>
        </p:txBody>
      </p:sp>
      <p:sp>
        <p:nvSpPr>
          <p:cNvPr id="2936" name="PlaceHolder 72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16:5, le trône sera établi dans quoi ?</a:t>
            </a:r>
            <a:endParaRPr b="0" lang="en-US" sz="3200" strike="noStrike" u="none">
              <a:solidFill>
                <a:srgbClr val="ffffff"/>
              </a:solidFill>
              <a:effectLst/>
              <a:uFillTx/>
              <a:latin typeface="Arial"/>
            </a:endParaRPr>
          </a:p>
        </p:txBody>
      </p:sp>
      <p:sp>
        <p:nvSpPr>
          <p:cNvPr id="2937"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38" name="TextBox 2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39" name="TextBox 2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40" name="TextBox 2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41" name="TextBox 2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42" name="TextBox 2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43" name="TextBox 2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44" name="TextBox 2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45" name="TextBox 2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46" name="TextBox 2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47" name="TextBox 2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48" name="TextBox 2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49" name="TextBox 21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50" name="TextBox 2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51" name="TextBox 2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52" name="TextBox 2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53" name="TextBox 2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54" name="TextBox 2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55" name="TextBox 2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56" name="TextBox 2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57" name="TextBox 2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58" name="TextBox 2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59" name="TextBox 2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60" name="TextBox 2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61" name="TextBox 2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62" name="TextBox 2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2"/>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1"/>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0"/>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59"/>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58"/>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57"/>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56"/>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5"/>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4"/>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3"/>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2"/>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1"/>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0"/>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49"/>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48"/>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47"/>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46"/>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5"/>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4"/>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3"/>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2"/>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1"/>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0"/>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39"/>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3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גֶּ֣פֶן שִׂבְמָ֗ה</a:t>
            </a:r>
            <a:endParaRPr b="0" lang="en-US" sz="3200" strike="noStrike" u="none">
              <a:solidFill>
                <a:srgbClr val="ffffff"/>
              </a:solidFill>
              <a:effectLst/>
              <a:uFillTx/>
              <a:latin typeface="Arial"/>
            </a:endParaRPr>
          </a:p>
        </p:txBody>
      </p:sp>
      <p:sp>
        <p:nvSpPr>
          <p:cNvPr id="3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la vigne de Sibma,</a:t>
            </a:r>
            <a:endParaRPr b="0" lang="en-US" sz="3200" strike="noStrike" u="none">
              <a:solidFill>
                <a:srgbClr val="ffffff"/>
              </a:solidFill>
              <a:effectLst/>
              <a:uFillTx/>
              <a:latin typeface="Arial"/>
            </a:endParaRPr>
          </a:p>
        </p:txBody>
      </p:sp>
      <p:sp>
        <p:nvSpPr>
          <p:cNvPr id="3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las vides de Sibma. </a:t>
            </a:r>
            <a:endParaRPr b="0" lang="en-US" sz="3200" strike="noStrike" u="none">
              <a:solidFill>
                <a:srgbClr val="ffffff"/>
              </a:solidFill>
              <a:effectLst/>
              <a:uFillTx/>
              <a:latin typeface="Arial"/>
            </a:endParaRPr>
          </a:p>
        </p:txBody>
      </p:sp>
      <p:sp>
        <p:nvSpPr>
          <p:cNvPr id="3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 vine of Sibmah;  </a:t>
            </a:r>
            <a:endParaRPr b="0" lang="en-US" sz="3200" strike="noStrike" u="none">
              <a:solidFill>
                <a:srgbClr val="ffffff"/>
              </a:solidFill>
              <a:effectLst/>
              <a:uFillTx/>
              <a:latin typeface="Arial"/>
            </a:endParaRPr>
          </a:p>
        </p:txBody>
      </p:sp>
      <p:sp>
        <p:nvSpPr>
          <p:cNvPr id="3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וְהוּכַ֤ן בַּחֶ֙סֶד֙</a:t>
            </a:r>
            <a:endParaRPr b="0" lang="en-US" sz="3200" strike="noStrike" u="none">
              <a:solidFill>
                <a:srgbClr val="ffffff"/>
              </a:solidFill>
              <a:effectLst/>
              <a:uFillTx/>
              <a:latin typeface="Arial"/>
            </a:endParaRPr>
          </a:p>
        </p:txBody>
      </p:sp>
      <p:sp>
        <p:nvSpPr>
          <p:cNvPr id="296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par la clémence;</a:t>
            </a:r>
            <a:endParaRPr b="0" lang="en-US" sz="3200" strike="noStrike" u="none">
              <a:solidFill>
                <a:srgbClr val="ffffff"/>
              </a:solidFill>
              <a:effectLst/>
              <a:uFillTx/>
              <a:latin typeface="Arial"/>
            </a:endParaRPr>
          </a:p>
        </p:txBody>
      </p:sp>
      <p:sp>
        <p:nvSpPr>
          <p:cNvPr id="296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misericordia </a:t>
            </a:r>
            <a:endParaRPr b="0" lang="en-US" sz="3200" strike="noStrike" u="none">
              <a:solidFill>
                <a:srgbClr val="ffffff"/>
              </a:solidFill>
              <a:effectLst/>
              <a:uFillTx/>
              <a:latin typeface="Arial"/>
            </a:endParaRPr>
          </a:p>
        </p:txBody>
      </p:sp>
      <p:sp>
        <p:nvSpPr>
          <p:cNvPr id="296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mercy  </a:t>
            </a:r>
            <a:endParaRPr b="0" lang="en-US" sz="3200" strike="noStrike" u="none">
              <a:solidFill>
                <a:srgbClr val="ffffff"/>
              </a:solidFill>
              <a:effectLst/>
              <a:uFillTx/>
              <a:latin typeface="Arial"/>
            </a:endParaRPr>
          </a:p>
        </p:txBody>
      </p:sp>
      <p:sp>
        <p:nvSpPr>
          <p:cNvPr id="296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#84</a:t>
            </a:r>
            <a:endParaRPr b="0" lang="en-US" sz="4400" strike="noStrike" u="none">
              <a:solidFill>
                <a:srgbClr val="ffffff"/>
              </a:solidFill>
              <a:effectLst/>
              <a:uFillTx/>
              <a:latin typeface="Arial"/>
            </a:endParaRPr>
          </a:p>
        </p:txBody>
      </p:sp>
      <p:sp>
        <p:nvSpPr>
          <p:cNvPr id="296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16:14, what will happen to the glory of Moab in three years?  </a:t>
            </a:r>
            <a:endParaRPr b="0" lang="en-US" sz="3200" strike="noStrike" u="none">
              <a:solidFill>
                <a:srgbClr val="ffffff"/>
              </a:solidFill>
              <a:effectLst/>
              <a:uFillTx/>
              <a:latin typeface="Arial"/>
            </a:endParaRPr>
          </a:p>
        </p:txBody>
      </p:sp>
      <p:sp>
        <p:nvSpPr>
          <p:cNvPr id="2970" name="PlaceHolder 73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16:14, ¿qué pasará con la gloria de Moab dentro de tres años? </a:t>
            </a:r>
            <a:endParaRPr b="0" lang="en-US" sz="3200" strike="noStrike" u="none">
              <a:solidFill>
                <a:srgbClr val="ffffff"/>
              </a:solidFill>
              <a:effectLst/>
              <a:uFillTx/>
              <a:latin typeface="Arial"/>
            </a:endParaRPr>
          </a:p>
        </p:txBody>
      </p:sp>
      <p:sp>
        <p:nvSpPr>
          <p:cNvPr id="2971" name="PlaceHolder 73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16:14, qu’arrivera-t-il à la gloire de Moab dans trois ans ?</a:t>
            </a:r>
            <a:endParaRPr b="0" lang="en-US" sz="3200" strike="noStrike" u="none">
              <a:solidFill>
                <a:srgbClr val="ffffff"/>
              </a:solidFill>
              <a:effectLst/>
              <a:uFillTx/>
              <a:latin typeface="Arial"/>
            </a:endParaRPr>
          </a:p>
        </p:txBody>
      </p:sp>
      <p:sp>
        <p:nvSpPr>
          <p:cNvPr id="2972"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2973" name="TextBox 2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2974" name="TextBox 2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2975" name="TextBox 2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2976" name="TextBox 2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2977" name="TextBox 2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2978" name="TextBox 2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2979" name="TextBox 2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2980" name="TextBox 2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2981" name="TextBox 2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2982" name="TextBox 2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2983" name="TextBox 2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2984" name="TextBox 21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2985" name="TextBox 2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2986" name="TextBox 2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2987" name="TextBox 2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2988" name="TextBox 2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2989" name="TextBox 2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2990" name="TextBox 2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2991" name="TextBox 2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2992" name="TextBox 2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2993" name="TextBox 2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2994" name="TextBox 2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2995" name="TextBox 2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2996" name="TextBox 2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2997" name="TextBox 2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2997"/>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2996"/>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5"/>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4"/>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3"/>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2"/>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1"/>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0"/>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89"/>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88"/>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87"/>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86"/>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5"/>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4"/>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3"/>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2"/>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1"/>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0"/>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79"/>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78"/>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77"/>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76"/>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5"/>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4"/>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9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וְנִקְלָה֙ כְּב֣וֹד מוֹאָ֔ב בְּכֹ֖ל הֶהָמ֣וֹן הָרָ֑ב</a:t>
            </a:r>
            <a:endParaRPr b="0" lang="en-US" sz="3200" strike="noStrike" u="none">
              <a:solidFill>
                <a:srgbClr val="ffffff"/>
              </a:solidFill>
              <a:effectLst/>
              <a:uFillTx/>
              <a:latin typeface="Arial"/>
            </a:endParaRPr>
          </a:p>
        </p:txBody>
      </p:sp>
      <p:sp>
        <p:nvSpPr>
          <p:cNvPr id="299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gloire de Moab sera l'objet du mépris, Avec toute cette grande multitude;</a:t>
            </a:r>
            <a:endParaRPr b="0" lang="en-US" sz="3200" strike="noStrike" u="none">
              <a:solidFill>
                <a:srgbClr val="ffffff"/>
              </a:solidFill>
              <a:effectLst/>
              <a:uFillTx/>
              <a:latin typeface="Arial"/>
            </a:endParaRPr>
          </a:p>
        </p:txBody>
      </p:sp>
      <p:sp>
        <p:nvSpPr>
          <p:cNvPr id="300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 abatida la gloria de Moab, con toda su gran multitud. </a:t>
            </a:r>
            <a:endParaRPr b="0" lang="en-US" sz="3200" strike="noStrike" u="none">
              <a:solidFill>
                <a:srgbClr val="ffffff"/>
              </a:solidFill>
              <a:effectLst/>
              <a:uFillTx/>
              <a:latin typeface="Arial"/>
            </a:endParaRPr>
          </a:p>
        </p:txBody>
      </p:sp>
      <p:sp>
        <p:nvSpPr>
          <p:cNvPr id="300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glory of Moab will be despised with all that great multitude,  </a:t>
            </a:r>
            <a:endParaRPr b="0" lang="en-US" sz="3200" strike="noStrike" u="none">
              <a:solidFill>
                <a:srgbClr val="ffffff"/>
              </a:solidFill>
              <a:effectLst/>
              <a:uFillTx/>
              <a:latin typeface="Arial"/>
            </a:endParaRPr>
          </a:p>
        </p:txBody>
      </p:sp>
      <p:sp>
        <p:nvSpPr>
          <p:cNvPr id="300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#85</a:t>
            </a:r>
            <a:endParaRPr b="0" lang="en-US" sz="4400" strike="noStrike" u="none">
              <a:solidFill>
                <a:srgbClr val="ffffff"/>
              </a:solidFill>
              <a:effectLst/>
              <a:uFillTx/>
              <a:latin typeface="Arial"/>
            </a:endParaRPr>
          </a:p>
        </p:txBody>
      </p:sp>
      <p:sp>
        <p:nvSpPr>
          <p:cNvPr id="300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10:16, What will the Lord kindle ?  </a:t>
            </a:r>
            <a:endParaRPr b="0" lang="en-US" sz="3200" strike="noStrike" u="none">
              <a:solidFill>
                <a:srgbClr val="ffffff"/>
              </a:solidFill>
              <a:effectLst/>
              <a:uFillTx/>
              <a:latin typeface="Arial"/>
            </a:endParaRPr>
          </a:p>
        </p:txBody>
      </p:sp>
      <p:sp>
        <p:nvSpPr>
          <p:cNvPr id="3005" name="PlaceHolder 74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10:16, ¿Qué encenderá Jehová? </a:t>
            </a:r>
            <a:endParaRPr b="0" lang="en-US" sz="3200" strike="noStrike" u="none">
              <a:solidFill>
                <a:srgbClr val="ffffff"/>
              </a:solidFill>
              <a:effectLst/>
              <a:uFillTx/>
              <a:latin typeface="Arial"/>
            </a:endParaRPr>
          </a:p>
        </p:txBody>
      </p:sp>
      <p:sp>
        <p:nvSpPr>
          <p:cNvPr id="3006" name="PlaceHolder 74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10:16, Qu’allumera le Seigneur ?</a:t>
            </a:r>
            <a:endParaRPr b="0" lang="en-US" sz="3200" strike="noStrike" u="none">
              <a:solidFill>
                <a:srgbClr val="ffffff"/>
              </a:solidFill>
              <a:effectLst/>
              <a:uFillTx/>
              <a:latin typeface="Arial"/>
            </a:endParaRPr>
          </a:p>
        </p:txBody>
      </p:sp>
      <p:sp>
        <p:nvSpPr>
          <p:cNvPr id="3007"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08" name="TextBox 2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09" name="TextBox 2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10" name="TextBox 2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11" name="TextBox 2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12" name="TextBox 2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13" name="TextBox 2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14" name="TextBox 2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15" name="TextBox 2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16" name="TextBox 2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17" name="TextBox 2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18" name="TextBox 2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19" name="TextBox 21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20" name="TextBox 2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21" name="TextBox 2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22" name="TextBox 2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23" name="TextBox 2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24" name="TextBox 2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25" name="TextBox 2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26" name="TextBox 2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27" name="TextBox 2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28" name="TextBox 2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29" name="TextBox 2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30" name="TextBox 2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31" name="TextBox 2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32" name="TextBox 2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2"/>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1"/>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0"/>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29"/>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28"/>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27"/>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26"/>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5"/>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4"/>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3"/>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2"/>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1"/>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0"/>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19"/>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18"/>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17"/>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16"/>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5"/>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4"/>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3"/>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2"/>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1"/>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0"/>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09"/>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0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יֵקַ֥ד יְקֹ֖ד</a:t>
            </a:r>
            <a:endParaRPr b="0" lang="en-US" sz="3200" strike="noStrike" u="none">
              <a:solidFill>
                <a:srgbClr val="ffffff"/>
              </a:solidFill>
              <a:effectLst/>
              <a:uFillTx/>
              <a:latin typeface="Arial"/>
            </a:endParaRPr>
          </a:p>
        </p:txBody>
      </p:sp>
      <p:sp>
        <p:nvSpPr>
          <p:cNvPr id="303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éclatera un embrasement,</a:t>
            </a:r>
            <a:endParaRPr b="0" lang="en-US" sz="3200" strike="noStrike" u="none">
              <a:solidFill>
                <a:srgbClr val="ffffff"/>
              </a:solidFill>
              <a:effectLst/>
              <a:uFillTx/>
              <a:latin typeface="Arial"/>
            </a:endParaRPr>
          </a:p>
        </p:txBody>
      </p:sp>
      <p:sp>
        <p:nvSpPr>
          <p:cNvPr id="303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encenderá una hoguera </a:t>
            </a:r>
            <a:endParaRPr b="0" lang="en-US" sz="3200" strike="noStrike" u="none">
              <a:solidFill>
                <a:srgbClr val="ffffff"/>
              </a:solidFill>
              <a:effectLst/>
              <a:uFillTx/>
              <a:latin typeface="Arial"/>
            </a:endParaRPr>
          </a:p>
        </p:txBody>
      </p:sp>
      <p:sp>
        <p:nvSpPr>
          <p:cNvPr id="303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kindle a burning  </a:t>
            </a:r>
            <a:endParaRPr b="0" lang="en-US" sz="3200" strike="noStrike" u="none">
              <a:solidFill>
                <a:srgbClr val="ffffff"/>
              </a:solidFill>
              <a:effectLst/>
              <a:uFillTx/>
              <a:latin typeface="Arial"/>
            </a:endParaRPr>
          </a:p>
        </p:txBody>
      </p:sp>
      <p:sp>
        <p:nvSpPr>
          <p:cNvPr id="303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#86</a:t>
            </a:r>
            <a:endParaRPr b="0" lang="en-US" sz="4400" strike="noStrike" u="none">
              <a:solidFill>
                <a:srgbClr val="ffffff"/>
              </a:solidFill>
              <a:effectLst/>
              <a:uFillTx/>
              <a:latin typeface="Arial"/>
            </a:endParaRPr>
          </a:p>
        </p:txBody>
      </p:sp>
      <p:sp>
        <p:nvSpPr>
          <p:cNvPr id="30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statement summarizes where wailing has gone?  </a:t>
            </a:r>
            <a:endParaRPr b="0" lang="en-US" sz="3200" strike="noStrike" u="none">
              <a:solidFill>
                <a:srgbClr val="ffffff"/>
              </a:solidFill>
              <a:effectLst/>
              <a:uFillTx/>
              <a:latin typeface="Arial"/>
            </a:endParaRPr>
          </a:p>
        </p:txBody>
      </p:sp>
      <p:sp>
        <p:nvSpPr>
          <p:cNvPr id="3040" name="PlaceHolder 75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afirmación resume hasta dónde rodeó el llanto? </a:t>
            </a:r>
            <a:endParaRPr b="0" lang="en-US" sz="3200" strike="noStrike" u="none">
              <a:solidFill>
                <a:srgbClr val="ffffff"/>
              </a:solidFill>
              <a:effectLst/>
              <a:uFillTx/>
              <a:latin typeface="Arial"/>
            </a:endParaRPr>
          </a:p>
        </p:txBody>
      </p:sp>
      <p:sp>
        <p:nvSpPr>
          <p:cNvPr id="3041" name="PlaceHolder 75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quelle déclaration résume où sont passées les lamentations ?</a:t>
            </a:r>
            <a:endParaRPr b="0" lang="en-US" sz="3200" strike="noStrike" u="none">
              <a:solidFill>
                <a:srgbClr val="ffffff"/>
              </a:solidFill>
              <a:effectLst/>
              <a:uFillTx/>
              <a:latin typeface="Arial"/>
            </a:endParaRPr>
          </a:p>
        </p:txBody>
      </p:sp>
      <p:sp>
        <p:nvSpPr>
          <p:cNvPr id="3042"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43" name="TextBox 2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44" name="TextBox 2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45" name="TextBox 2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46" name="TextBox 2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47" name="TextBox 2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48" name="TextBox 2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49" name="TextBox 2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50" name="TextBox 2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51" name="TextBox 2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52" name="TextBox 2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53" name="TextBox 2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54" name="TextBox 2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55" name="TextBox 2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56" name="TextBox 2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57" name="TextBox 2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58" name="TextBox 2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59" name="TextBox 2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60" name="TextBox 2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61" name="TextBox 2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62" name="TextBox 2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63" name="TextBox 2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64" name="TextBox 2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065" name="TextBox 2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066" name="TextBox 2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067" name="TextBox 2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67"/>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66"/>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5"/>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4"/>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3"/>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2"/>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1"/>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0"/>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59"/>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58"/>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57"/>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56"/>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5"/>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4"/>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3"/>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2"/>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1"/>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0"/>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49"/>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48"/>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47"/>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46"/>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5"/>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4"/>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כִּֽי־הִקִּ֥יפָה הַזְּעָקָ֖ה אֶת־גְּב֣וּל מוֹאָ֑ב</a:t>
            </a:r>
            <a:endParaRPr b="0" lang="en-US" sz="3200" strike="noStrike" u="none">
              <a:solidFill>
                <a:srgbClr val="ffffff"/>
              </a:solidFill>
              <a:effectLst/>
              <a:uFillTx/>
              <a:latin typeface="Arial"/>
            </a:endParaRPr>
          </a:p>
        </p:txBody>
      </p:sp>
      <p:sp>
        <p:nvSpPr>
          <p:cNvPr id="30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les cris environnent les frontières de Moab;</a:t>
            </a:r>
            <a:endParaRPr b="0" lang="en-US" sz="3200" strike="noStrike" u="none">
              <a:solidFill>
                <a:srgbClr val="ffffff"/>
              </a:solidFill>
              <a:effectLst/>
              <a:uFillTx/>
              <a:latin typeface="Arial"/>
            </a:endParaRPr>
          </a:p>
        </p:txBody>
      </p:sp>
      <p:sp>
        <p:nvSpPr>
          <p:cNvPr id="30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el llanto rodeó los límites de Moab; </a:t>
            </a:r>
            <a:endParaRPr b="0" lang="en-US" sz="3200" strike="noStrike" u="none">
              <a:solidFill>
                <a:srgbClr val="ffffff"/>
              </a:solidFill>
              <a:effectLst/>
              <a:uFillTx/>
              <a:latin typeface="Arial"/>
            </a:endParaRPr>
          </a:p>
        </p:txBody>
      </p:sp>
      <p:sp>
        <p:nvSpPr>
          <p:cNvPr id="30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the cry has gone all around the borders of Moab,  </a:t>
            </a:r>
            <a:endParaRPr b="0" lang="en-US" sz="3200" strike="noStrike" u="none">
              <a:solidFill>
                <a:srgbClr val="ffffff"/>
              </a:solidFill>
              <a:effectLst/>
              <a:uFillTx/>
              <a:latin typeface="Arial"/>
            </a:endParaRPr>
          </a:p>
        </p:txBody>
      </p:sp>
      <p:sp>
        <p:nvSpPr>
          <p:cNvPr id="30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#87</a:t>
            </a:r>
            <a:endParaRPr b="0" lang="en-US" sz="4400" strike="noStrike" u="none">
              <a:solidFill>
                <a:srgbClr val="ffffff"/>
              </a:solidFill>
              <a:effectLst/>
              <a:uFillTx/>
              <a:latin typeface="Arial"/>
            </a:endParaRPr>
          </a:p>
        </p:txBody>
      </p:sp>
      <p:sp>
        <p:nvSpPr>
          <p:cNvPr id="30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happen to those of high stature ?  </a:t>
            </a:r>
            <a:endParaRPr b="0" lang="en-US" sz="3200" strike="noStrike" u="none">
              <a:solidFill>
                <a:srgbClr val="ffffff"/>
              </a:solidFill>
              <a:effectLst/>
              <a:uFillTx/>
              <a:latin typeface="Arial"/>
            </a:endParaRPr>
          </a:p>
        </p:txBody>
      </p:sp>
      <p:sp>
        <p:nvSpPr>
          <p:cNvPr id="3075" name="PlaceHolder 76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pasará con los árboles de gran altura? </a:t>
            </a:r>
            <a:endParaRPr b="0" lang="en-US" sz="3200" strike="noStrike" u="none">
              <a:solidFill>
                <a:srgbClr val="ffffff"/>
              </a:solidFill>
              <a:effectLst/>
              <a:uFillTx/>
              <a:latin typeface="Arial"/>
            </a:endParaRPr>
          </a:p>
        </p:txBody>
      </p:sp>
      <p:sp>
        <p:nvSpPr>
          <p:cNvPr id="3076" name="PlaceHolder 76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qu’arrivera-t-il à ceux de haute stature ?</a:t>
            </a:r>
            <a:endParaRPr b="0" lang="en-US" sz="3200" strike="noStrike" u="none">
              <a:solidFill>
                <a:srgbClr val="ffffff"/>
              </a:solidFill>
              <a:effectLst/>
              <a:uFillTx/>
              <a:latin typeface="Arial"/>
            </a:endParaRPr>
          </a:p>
        </p:txBody>
      </p:sp>
      <p:sp>
        <p:nvSpPr>
          <p:cNvPr id="3077"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078" name="TextBox 2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079" name="TextBox 2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080" name="TextBox 2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081" name="TextBox 2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082" name="TextBox 2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083" name="TextBox 2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084" name="TextBox 2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085" name="TextBox 2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086" name="TextBox 2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087" name="TextBox 2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088" name="TextBox 2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089" name="TextBox 2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090" name="TextBox 2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091" name="TextBox 2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092" name="TextBox 2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093" name="TextBox 2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094" name="TextBox 2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095" name="TextBox 2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096" name="TextBox 2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097" name="TextBox 2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098" name="TextBox 2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099" name="TextBox 2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00" name="TextBox 2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01" name="TextBox 22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02" name="TextBox 2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2"/>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1"/>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0"/>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099"/>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098"/>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097"/>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096"/>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5"/>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4"/>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3"/>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2"/>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1"/>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0"/>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89"/>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88"/>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87"/>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86"/>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5"/>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4"/>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3"/>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2"/>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1"/>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0"/>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79"/>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גְּדוּעִ֔ים</a:t>
            </a:r>
            <a:endParaRPr b="0" lang="en-US" sz="3200" strike="noStrike" u="none">
              <a:solidFill>
                <a:srgbClr val="ffffff"/>
              </a:solidFill>
              <a:effectLst/>
              <a:uFillTx/>
              <a:latin typeface="Arial"/>
            </a:endParaRPr>
          </a:p>
        </p:txBody>
      </p:sp>
      <p:sp>
        <p:nvSpPr>
          <p:cNvPr id="31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sont coupés,</a:t>
            </a:r>
            <a:endParaRPr b="0" lang="en-US" sz="3200" strike="noStrike" u="none">
              <a:solidFill>
                <a:srgbClr val="ffffff"/>
              </a:solidFill>
              <a:effectLst/>
              <a:uFillTx/>
              <a:latin typeface="Arial"/>
            </a:endParaRPr>
          </a:p>
        </p:txBody>
      </p:sp>
      <p:sp>
        <p:nvSpPr>
          <p:cNvPr id="31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serán cortados, </a:t>
            </a:r>
            <a:endParaRPr b="0" lang="en-US" sz="3200" strike="noStrike" u="none">
              <a:solidFill>
                <a:srgbClr val="ffffff"/>
              </a:solidFill>
              <a:effectLst/>
              <a:uFillTx/>
              <a:latin typeface="Arial"/>
            </a:endParaRPr>
          </a:p>
        </p:txBody>
      </p:sp>
      <p:sp>
        <p:nvSpPr>
          <p:cNvPr id="31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be hewn down,  </a:t>
            </a:r>
            <a:endParaRPr b="0" lang="en-US" sz="3200" strike="noStrike" u="none">
              <a:solidFill>
                <a:srgbClr val="ffffff"/>
              </a:solidFill>
              <a:effectLst/>
              <a:uFillTx/>
              <a:latin typeface="Arial"/>
            </a:endParaRPr>
          </a:p>
        </p:txBody>
      </p:sp>
      <p:sp>
        <p:nvSpPr>
          <p:cNvPr id="31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#88</a:t>
            </a:r>
            <a:endParaRPr b="0" lang="en-US" sz="4400" strike="noStrike" u="none">
              <a:solidFill>
                <a:srgbClr val="ffffff"/>
              </a:solidFill>
              <a:effectLst/>
              <a:uFillTx/>
              <a:latin typeface="Arial"/>
            </a:endParaRPr>
          </a:p>
        </p:txBody>
      </p:sp>
      <p:sp>
        <p:nvSpPr>
          <p:cNvPr id="31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10:5, Who is the rod of God's anger  </a:t>
            </a:r>
            <a:endParaRPr b="0" lang="en-US" sz="3200" strike="noStrike" u="none">
              <a:solidFill>
                <a:srgbClr val="ffffff"/>
              </a:solidFill>
              <a:effectLst/>
              <a:uFillTx/>
              <a:latin typeface="Arial"/>
            </a:endParaRPr>
          </a:p>
        </p:txBody>
      </p:sp>
      <p:sp>
        <p:nvSpPr>
          <p:cNvPr id="3110" name="PlaceHolder 76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10:5, ¿quién es la vara del furor de Dios? </a:t>
            </a:r>
            <a:endParaRPr b="0" lang="en-US" sz="3200" strike="noStrike" u="none">
              <a:solidFill>
                <a:srgbClr val="ffffff"/>
              </a:solidFill>
              <a:effectLst/>
              <a:uFillTx/>
              <a:latin typeface="Arial"/>
            </a:endParaRPr>
          </a:p>
        </p:txBody>
      </p:sp>
      <p:sp>
        <p:nvSpPr>
          <p:cNvPr id="3111" name="PlaceHolder 77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10:5, Qui est la verge de la colère de Dieu</a:t>
            </a:r>
            <a:endParaRPr b="0" lang="en-US" sz="3200" strike="noStrike" u="none">
              <a:solidFill>
                <a:srgbClr val="ffffff"/>
              </a:solidFill>
              <a:effectLst/>
              <a:uFillTx/>
              <a:latin typeface="Arial"/>
            </a:endParaRPr>
          </a:p>
        </p:txBody>
      </p:sp>
      <p:sp>
        <p:nvSpPr>
          <p:cNvPr id="3112"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3" name="TextBox 2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14" name="TextBox 2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15" name="TextBox 2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16" name="TextBox 2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17" name="TextBox 2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18" name="TextBox 2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19" name="TextBox 2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20" name="TextBox 2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21" name="TextBox 2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22" name="TextBox 2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23" name="TextBox 2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24" name="TextBox 2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25" name="TextBox 2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26" name="TextBox 2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27" name="TextBox 2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28" name="TextBox 2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29" name="TextBox 2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30" name="TextBox 2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31" name="TextBox 2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32" name="TextBox 2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33" name="TextBox 2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34" name="TextBox 2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35" name="TextBox 2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36" name="TextBox 22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37" name="TextBox 2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37"/>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36"/>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5"/>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4"/>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3"/>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2"/>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1"/>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0"/>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29"/>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28"/>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27"/>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26"/>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5"/>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4"/>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3"/>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2"/>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1"/>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0"/>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19"/>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18"/>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17"/>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16"/>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5"/>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4"/>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a:t>
            </a:r>
            <a:endParaRPr b="0" lang="en-US" sz="4400" strike="noStrike" u="none">
              <a:solidFill>
                <a:srgbClr val="ffffff"/>
              </a:solidFill>
              <a:effectLst/>
              <a:uFillTx/>
              <a:latin typeface="Arial"/>
            </a:endParaRPr>
          </a:p>
        </p:txBody>
      </p:sp>
      <p:sp>
        <p:nvSpPr>
          <p:cNvPr id="3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 where should the lamb be sent?  </a:t>
            </a:r>
            <a:endParaRPr b="0" lang="en-US" sz="3200" strike="noStrike" u="none">
              <a:solidFill>
                <a:srgbClr val="ffffff"/>
              </a:solidFill>
              <a:effectLst/>
              <a:uFillTx/>
              <a:latin typeface="Arial"/>
            </a:endParaRPr>
          </a:p>
        </p:txBody>
      </p:sp>
      <p:sp>
        <p:nvSpPr>
          <p:cNvPr id="308" name="PlaceHolder 5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 ¿a dónde debe enviarse el cordero? </a:t>
            </a:r>
            <a:endParaRPr b="0" lang="en-US" sz="3200" strike="noStrike" u="none">
              <a:solidFill>
                <a:srgbClr val="ffffff"/>
              </a:solidFill>
              <a:effectLst/>
              <a:uFillTx/>
              <a:latin typeface="Arial"/>
            </a:endParaRPr>
          </a:p>
        </p:txBody>
      </p:sp>
      <p:sp>
        <p:nvSpPr>
          <p:cNvPr id="309" name="PlaceHolder 5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 où l’agneau doit-il être envoyé ?</a:t>
            </a:r>
            <a:endParaRPr b="0" lang="en-US" sz="3200" strike="noStrike" u="none">
              <a:solidFill>
                <a:srgbClr val="ffffff"/>
              </a:solidFill>
              <a:effectLst/>
              <a:uFillTx/>
              <a:latin typeface="Arial"/>
            </a:endParaRPr>
          </a:p>
        </p:txBody>
      </p:sp>
      <p:sp>
        <p:nvSpPr>
          <p:cNvPr id="310"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1" name="TextBox 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2" name="TextBox 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3" name="TextBox 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4" name="TextBox 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 name="TextBox 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6" name="TextBox 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7" name="TextBox 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8" name="TextBox 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 name="TextBox 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20" name="TextBox 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21" name="TextBox 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22" name="TextBox 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23" name="TextBox 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24" name="TextBox 1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25" name="TextBox 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26" name="TextBox 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27" name="TextBox 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8" name="TextBox 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9" name="TextBox 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30" name="TextBox 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31" name="TextBox 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32" name="TextBox 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33" name="TextBox 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34" name="TextBox 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35" name="TextBox 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5"/>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4"/>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3"/>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2"/>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1"/>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0"/>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29"/>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28"/>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27"/>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26"/>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5"/>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4"/>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3"/>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2"/>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1"/>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0"/>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19"/>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18"/>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17"/>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16"/>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5"/>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4"/>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3"/>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2"/>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3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ה֥וֹי אַשּׁ֖וּר</a:t>
            </a:r>
            <a:endParaRPr b="0" lang="en-US" sz="3200" strike="noStrike" u="none">
              <a:solidFill>
                <a:srgbClr val="ffffff"/>
              </a:solidFill>
              <a:effectLst/>
              <a:uFillTx/>
              <a:latin typeface="Arial"/>
            </a:endParaRPr>
          </a:p>
        </p:txBody>
      </p:sp>
      <p:sp>
        <p:nvSpPr>
          <p:cNvPr id="313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l'Assyrien,</a:t>
            </a:r>
            <a:endParaRPr b="0" lang="en-US" sz="3200" strike="noStrike" u="none">
              <a:solidFill>
                <a:srgbClr val="ffffff"/>
              </a:solidFill>
              <a:effectLst/>
              <a:uFillTx/>
              <a:latin typeface="Arial"/>
            </a:endParaRPr>
          </a:p>
        </p:txBody>
      </p:sp>
      <p:sp>
        <p:nvSpPr>
          <p:cNvPr id="314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¡Ay de Asiria! </a:t>
            </a:r>
            <a:endParaRPr b="0" lang="en-US" sz="3200" strike="noStrike" u="none">
              <a:solidFill>
                <a:srgbClr val="ffffff"/>
              </a:solidFill>
              <a:effectLst/>
              <a:uFillTx/>
              <a:latin typeface="Arial"/>
            </a:endParaRPr>
          </a:p>
        </p:txBody>
      </p:sp>
      <p:sp>
        <p:nvSpPr>
          <p:cNvPr id="314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"Woe to Assyria,  </a:t>
            </a:r>
            <a:endParaRPr b="0" lang="en-US" sz="3200" strike="noStrike" u="none">
              <a:solidFill>
                <a:srgbClr val="ffffff"/>
              </a:solidFill>
              <a:effectLst/>
              <a:uFillTx/>
              <a:latin typeface="Arial"/>
            </a:endParaRPr>
          </a:p>
        </p:txBody>
      </p:sp>
      <p:sp>
        <p:nvSpPr>
          <p:cNvPr id="314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#89</a:t>
            </a:r>
            <a:endParaRPr b="0" lang="en-US" sz="4400" strike="noStrike" u="none">
              <a:solidFill>
                <a:srgbClr val="ffffff"/>
              </a:solidFill>
              <a:effectLst/>
              <a:uFillTx/>
              <a:latin typeface="Arial"/>
            </a:endParaRPr>
          </a:p>
        </p:txBody>
      </p:sp>
      <p:sp>
        <p:nvSpPr>
          <p:cNvPr id="314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15:2, why has Moab gone up to Dibon?  </a:t>
            </a:r>
            <a:endParaRPr b="0" lang="en-US" sz="3200" strike="noStrike" u="none">
              <a:solidFill>
                <a:srgbClr val="ffffff"/>
              </a:solidFill>
              <a:effectLst/>
              <a:uFillTx/>
              <a:latin typeface="Arial"/>
            </a:endParaRPr>
          </a:p>
        </p:txBody>
      </p:sp>
      <p:sp>
        <p:nvSpPr>
          <p:cNvPr id="3145" name="PlaceHolder 77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15:2, ¿por qué subió Moab a Dibón? </a:t>
            </a:r>
            <a:endParaRPr b="0" lang="en-US" sz="3200" strike="noStrike" u="none">
              <a:solidFill>
                <a:srgbClr val="ffffff"/>
              </a:solidFill>
              <a:effectLst/>
              <a:uFillTx/>
              <a:latin typeface="Arial"/>
            </a:endParaRPr>
          </a:p>
        </p:txBody>
      </p:sp>
      <p:sp>
        <p:nvSpPr>
          <p:cNvPr id="3146" name="PlaceHolder 77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15:2, pourquoi Moab est-il monté à Dibon ?</a:t>
            </a:r>
            <a:endParaRPr b="0" lang="en-US" sz="3200" strike="noStrike" u="none">
              <a:solidFill>
                <a:srgbClr val="ffffff"/>
              </a:solidFill>
              <a:effectLst/>
              <a:uFillTx/>
              <a:latin typeface="Arial"/>
            </a:endParaRPr>
          </a:p>
        </p:txBody>
      </p:sp>
      <p:sp>
        <p:nvSpPr>
          <p:cNvPr id="3147"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48" name="TextBox 2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49" name="TextBox 2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50" name="TextBox 2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51" name="TextBox 2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52" name="TextBox 2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53" name="TextBox 2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54" name="TextBox 2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55" name="TextBox 2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56" name="TextBox 2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57" name="TextBox 2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58" name="TextBox 2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59" name="TextBox 2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60" name="TextBox 2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61" name="TextBox 2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62" name="TextBox 2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63" name="TextBox 2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64" name="TextBox 2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165" name="TextBox 2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166" name="TextBox 2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167" name="TextBox 2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168" name="TextBox 2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169" name="TextBox 2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170" name="TextBox 2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171" name="TextBox 22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172" name="TextBox 2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2"/>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1"/>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0"/>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69"/>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68"/>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67"/>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66"/>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5"/>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4"/>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3"/>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2"/>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1"/>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0"/>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59"/>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58"/>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57"/>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56"/>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5"/>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4"/>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3"/>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2"/>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1"/>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0"/>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49"/>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4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הַבָּמ֖וֹת לְבֶ֑כִי</a:t>
            </a:r>
            <a:endParaRPr b="0" lang="en-US" sz="3200" strike="noStrike" u="none">
              <a:solidFill>
                <a:srgbClr val="ffffff"/>
              </a:solidFill>
              <a:effectLst/>
              <a:uFillTx/>
              <a:latin typeface="Arial"/>
            </a:endParaRPr>
          </a:p>
        </p:txBody>
      </p:sp>
      <p:sp>
        <p:nvSpPr>
          <p:cNvPr id="317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Sur les hauts lieux, pour pleurer;</a:t>
            </a:r>
            <a:endParaRPr b="0" lang="en-US" sz="3200" strike="noStrike" u="none">
              <a:solidFill>
                <a:srgbClr val="ffffff"/>
              </a:solidFill>
              <a:effectLst/>
              <a:uFillTx/>
              <a:latin typeface="Arial"/>
            </a:endParaRPr>
          </a:p>
        </p:txBody>
      </p:sp>
      <p:sp>
        <p:nvSpPr>
          <p:cNvPr id="317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lugares altos, a llorar; </a:t>
            </a:r>
            <a:endParaRPr b="0" lang="en-US" sz="3200" strike="noStrike" u="none">
              <a:solidFill>
                <a:srgbClr val="ffffff"/>
              </a:solidFill>
              <a:effectLst/>
              <a:uFillTx/>
              <a:latin typeface="Arial"/>
            </a:endParaRPr>
          </a:p>
        </p:txBody>
      </p:sp>
      <p:sp>
        <p:nvSpPr>
          <p:cNvPr id="317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the high places to weep.  </a:t>
            </a:r>
            <a:endParaRPr b="0" lang="en-US" sz="3200" strike="noStrike" u="none">
              <a:solidFill>
                <a:srgbClr val="ffffff"/>
              </a:solidFill>
              <a:effectLst/>
              <a:uFillTx/>
              <a:latin typeface="Arial"/>
            </a:endParaRPr>
          </a:p>
        </p:txBody>
      </p:sp>
      <p:sp>
        <p:nvSpPr>
          <p:cNvPr id="317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#90</a:t>
            </a:r>
            <a:endParaRPr b="0" lang="en-US" sz="4400" strike="noStrike" u="none">
              <a:solidFill>
                <a:srgbClr val="ffffff"/>
              </a:solidFill>
              <a:effectLst/>
              <a:uFillTx/>
              <a:latin typeface="Arial"/>
            </a:endParaRPr>
          </a:p>
        </p:txBody>
      </p:sp>
      <p:sp>
        <p:nvSpPr>
          <p:cNvPr id="317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The daughter of Gallim was to lift her voice so it could be heard as far as what location ?  </a:t>
            </a:r>
            <a:endParaRPr b="0" lang="en-US" sz="3200" strike="noStrike" u="none">
              <a:solidFill>
                <a:srgbClr val="ffffff"/>
              </a:solidFill>
              <a:effectLst/>
              <a:uFillTx/>
              <a:latin typeface="Arial"/>
            </a:endParaRPr>
          </a:p>
        </p:txBody>
      </p:sp>
      <p:sp>
        <p:nvSpPr>
          <p:cNvPr id="3180" name="PlaceHolder 78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la hija de Galim debía gritar en alta voz para que fuera oída. ¿hasta qué lugar? </a:t>
            </a:r>
            <a:endParaRPr b="0" lang="en-US" sz="3200" strike="noStrike" u="none">
              <a:solidFill>
                <a:srgbClr val="ffffff"/>
              </a:solidFill>
              <a:effectLst/>
              <a:uFillTx/>
              <a:latin typeface="Arial"/>
            </a:endParaRPr>
          </a:p>
        </p:txBody>
      </p:sp>
      <p:sp>
        <p:nvSpPr>
          <p:cNvPr id="3181" name="PlaceHolder 78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10:30, À quel endroit dit-on : “Prends garde”?</a:t>
            </a:r>
            <a:endParaRPr b="0" lang="en-US" sz="3200" strike="noStrike" u="none">
              <a:solidFill>
                <a:srgbClr val="ffffff"/>
              </a:solidFill>
              <a:effectLst/>
              <a:uFillTx/>
              <a:latin typeface="Arial"/>
            </a:endParaRPr>
          </a:p>
        </p:txBody>
      </p:sp>
      <p:sp>
        <p:nvSpPr>
          <p:cNvPr id="3182"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183" name="TextBox 2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184" name="TextBox 2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185" name="TextBox 2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186" name="TextBox 2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187" name="TextBox 2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188" name="TextBox 2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189" name="TextBox 2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190" name="TextBox 2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191" name="TextBox 2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192" name="TextBox 2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193" name="TextBox 2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194" name="TextBox 2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195" name="TextBox 2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196" name="TextBox 2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197" name="TextBox 2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198" name="TextBox 2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199" name="TextBox 2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200" name="TextBox 2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201" name="TextBox 2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202" name="TextBox 2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203" name="TextBox 2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204" name="TextBox 2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205" name="TextBox 2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206" name="TextBox 23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207" name="TextBox 2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07"/>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06"/>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5"/>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4"/>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3"/>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2"/>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1"/>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0"/>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199"/>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198"/>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197"/>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196"/>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5"/>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4"/>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3"/>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2"/>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1"/>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0"/>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89"/>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88"/>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87"/>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86"/>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5"/>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4"/>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0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הַקְשִׁ֥יבִי לַ֖יְשָׁה</a:t>
            </a:r>
            <a:endParaRPr b="0" lang="en-US" sz="3200" strike="noStrike" u="none">
              <a:solidFill>
                <a:srgbClr val="ffffff"/>
              </a:solidFill>
              <a:effectLst/>
              <a:uFillTx/>
              <a:latin typeface="Arial"/>
            </a:endParaRPr>
          </a:p>
        </p:txBody>
      </p:sp>
      <p:sp>
        <p:nvSpPr>
          <p:cNvPr id="320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Prends garde, Laïs!</a:t>
            </a:r>
            <a:endParaRPr b="0" lang="en-US" sz="3200" strike="noStrike" u="none">
              <a:solidFill>
                <a:srgbClr val="ffffff"/>
              </a:solidFill>
              <a:effectLst/>
              <a:uFillTx/>
              <a:latin typeface="Arial"/>
            </a:endParaRPr>
          </a:p>
        </p:txBody>
      </p:sp>
      <p:sp>
        <p:nvSpPr>
          <p:cNvPr id="321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haz que se oiga hacia Lais, </a:t>
            </a:r>
            <a:endParaRPr b="0" lang="en-US" sz="3200" strike="noStrike" u="none">
              <a:solidFill>
                <a:srgbClr val="ffffff"/>
              </a:solidFill>
              <a:effectLst/>
              <a:uFillTx/>
              <a:latin typeface="Arial"/>
            </a:endParaRPr>
          </a:p>
        </p:txBody>
      </p:sp>
      <p:sp>
        <p:nvSpPr>
          <p:cNvPr id="321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Cause it to be heard as far as Laish—  </a:t>
            </a:r>
            <a:endParaRPr b="0" lang="en-US" sz="3200" strike="noStrike" u="none">
              <a:solidFill>
                <a:srgbClr val="ffffff"/>
              </a:solidFill>
              <a:effectLst/>
              <a:uFillTx/>
              <a:latin typeface="Arial"/>
            </a:endParaRPr>
          </a:p>
        </p:txBody>
      </p:sp>
      <p:sp>
        <p:nvSpPr>
          <p:cNvPr id="321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3" name="PlaceHolder 1"/>
          <p:cNvSpPr>
            <a:spLocks noGrp="1"/>
          </p:cNvSpPr>
          <p:nvPr>
            <p:ph type="title"/>
          </p:nvPr>
        </p:nvSpPr>
        <p:spPr>
          <a:xfrm>
            <a:off x="158760" y="240840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effectLst/>
                <a:uFillTx/>
                <a:latin typeface="Georgia"/>
                <a:ea typeface="DejaVu Sans"/>
              </a:rPr>
              <a:t>This Concludes the Practice Test</a:t>
            </a:r>
            <a:r>
              <a:rPr b="0" lang="en-US" sz="6000" strike="noStrike" u="none">
                <a:solidFill>
                  <a:schemeClr val="dk1"/>
                </a:solidFill>
                <a:effectLst/>
                <a:uFillTx/>
                <a:latin typeface="Georgia"/>
                <a:ea typeface="DejaVu Sans"/>
              </a:rPr>
              <a:t>	</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שִׁלְחוּ־כַ֥ר מֹשֵֽׁל־אֶ֖רֶץ</a:t>
            </a:r>
            <a:endParaRPr b="0" lang="en-US" sz="3200" strike="noStrike" u="none">
              <a:solidFill>
                <a:srgbClr val="ffffff"/>
              </a:solidFill>
              <a:effectLst/>
              <a:uFillTx/>
              <a:latin typeface="Arial"/>
            </a:endParaRPr>
          </a:p>
        </p:txBody>
      </p:sp>
      <p:sp>
        <p:nvSpPr>
          <p:cNvPr id="3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Envoyez les agneaux au souverain du pays,</a:t>
            </a:r>
            <a:endParaRPr b="0" lang="en-US" sz="3200" strike="noStrike" u="none">
              <a:solidFill>
                <a:srgbClr val="ffffff"/>
              </a:solidFill>
              <a:effectLst/>
              <a:uFillTx/>
              <a:latin typeface="Arial"/>
            </a:endParaRPr>
          </a:p>
        </p:txBody>
      </p:sp>
      <p:sp>
        <p:nvSpPr>
          <p:cNvPr id="3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Enviad cordero al señor de la tierra, </a:t>
            </a:r>
            <a:endParaRPr b="0" lang="en-US" sz="3200" strike="noStrike" u="none">
              <a:solidFill>
                <a:srgbClr val="ffffff"/>
              </a:solidFill>
              <a:effectLst/>
              <a:uFillTx/>
              <a:latin typeface="Arial"/>
            </a:endParaRPr>
          </a:p>
        </p:txBody>
      </p:sp>
      <p:sp>
        <p:nvSpPr>
          <p:cNvPr id="3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Send the lamb to the ruler of the land,  </a:t>
            </a:r>
            <a:endParaRPr b="0" lang="en-US" sz="3200" strike="noStrike" u="none">
              <a:solidFill>
                <a:srgbClr val="ffffff"/>
              </a:solidFill>
              <a:effectLst/>
              <a:uFillTx/>
              <a:latin typeface="Arial"/>
            </a:endParaRPr>
          </a:p>
        </p:txBody>
      </p:sp>
      <p:sp>
        <p:nvSpPr>
          <p:cNvPr id="3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 name="Content Placeholder 7"/>
          <p:cNvSpPr/>
          <p:nvPr/>
        </p:nvSpPr>
        <p:spPr>
          <a:xfrm>
            <a:off x="228600" y="1920960"/>
            <a:ext cx="8772840" cy="493236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are some differences due to the difference in Bible translations.</a:t>
            </a:r>
            <a:endParaRPr b="0" lang="en-US" sz="2100" strike="noStrike" u="none">
              <a:solidFill>
                <a:srgbClr val="ffffff"/>
              </a:solidFill>
              <a:effectLst/>
              <a:uFillTx/>
              <a:latin typeface="Arial"/>
            </a:endParaRPr>
          </a:p>
          <a:p>
            <a:pPr defTabSz="457200">
              <a:lnSpc>
                <a:spcPct val="100000"/>
              </a:lnSpc>
              <a:spcBef>
                <a:spcPts val="210"/>
              </a:spcBef>
              <a:tabLst>
                <a:tab algn="l" pos="0"/>
              </a:tabLst>
            </a:pPr>
            <a:endParaRPr b="0" lang="en-US" sz="105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Aviso</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effectLst/>
              <a:uFillTx/>
              <a:latin typeface="Arial"/>
            </a:endParaRPr>
          </a:p>
          <a:p>
            <a:pPr defTabSz="457200">
              <a:lnSpc>
                <a:spcPct val="100000"/>
              </a:lnSpc>
              <a:spcBef>
                <a:spcPts val="479"/>
              </a:spcBef>
              <a:tabLst>
                <a:tab algn="l" pos="0"/>
              </a:tabLst>
            </a:pP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Avis de non-responsabilité :</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effectLst/>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effectLst/>
              <a:uFillTx/>
              <a:latin typeface="Arial"/>
            </a:endParaRPr>
          </a:p>
        </p:txBody>
      </p:sp>
      <p:sp>
        <p:nvSpPr>
          <p:cNvPr id="59" name="TextBox 42"/>
          <p:cNvSpPr/>
          <p:nvPr/>
        </p:nvSpPr>
        <p:spPr>
          <a:xfrm>
            <a:off x="2514600" y="228600"/>
            <a:ext cx="6396120" cy="195660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DejaVu Sans"/>
              </a:rPr>
              <a:t>Disclaimer:</a:t>
            </a:r>
            <a:endParaRPr b="0" lang="en-US" sz="2100" strike="noStrike" u="none">
              <a:solidFill>
                <a:srgbClr val="ffffff"/>
              </a:solidFill>
              <a:effectLst/>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effectLst/>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effectLst/>
                <a:uFillTx/>
                <a:latin typeface="Georgia"/>
                <a:ea typeface="DejaVu Sans"/>
              </a:rPr>
              <a:t> There </a:t>
            </a:r>
            <a:endParaRPr b="0" lang="en-US" sz="21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#9</a:t>
            </a:r>
            <a:endParaRPr b="0" lang="en-US" sz="4400" strike="noStrike" u="none">
              <a:solidFill>
                <a:srgbClr val="ffffff"/>
              </a:solidFill>
              <a:effectLst/>
              <a:uFillTx/>
              <a:latin typeface="Arial"/>
            </a:endParaRPr>
          </a:p>
        </p:txBody>
      </p:sp>
      <p:sp>
        <p:nvSpPr>
          <p:cNvPr id="3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14:29, who is told not to rejoice?  </a:t>
            </a:r>
            <a:endParaRPr b="0" lang="en-US" sz="3200" strike="noStrike" u="none">
              <a:solidFill>
                <a:srgbClr val="ffffff"/>
              </a:solidFill>
              <a:effectLst/>
              <a:uFillTx/>
              <a:latin typeface="Arial"/>
            </a:endParaRPr>
          </a:p>
        </p:txBody>
      </p:sp>
      <p:sp>
        <p:nvSpPr>
          <p:cNvPr id="343" name="PlaceHolder 6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14:29, ¿a quién se le dice que no se alegre? </a:t>
            </a:r>
            <a:endParaRPr b="0" lang="en-US" sz="3200" strike="noStrike" u="none">
              <a:solidFill>
                <a:srgbClr val="ffffff"/>
              </a:solidFill>
              <a:effectLst/>
              <a:uFillTx/>
              <a:latin typeface="Arial"/>
            </a:endParaRPr>
          </a:p>
        </p:txBody>
      </p:sp>
      <p:sp>
        <p:nvSpPr>
          <p:cNvPr id="344" name="PlaceHolder 6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14:29, à qui est-il dit de ne pas se réjouir ?</a:t>
            </a:r>
            <a:endParaRPr b="0" lang="en-US" sz="3200" strike="noStrike" u="none">
              <a:solidFill>
                <a:srgbClr val="ffffff"/>
              </a:solidFill>
              <a:effectLst/>
              <a:uFillTx/>
              <a:latin typeface="Arial"/>
            </a:endParaRPr>
          </a:p>
        </p:txBody>
      </p:sp>
      <p:sp>
        <p:nvSpPr>
          <p:cNvPr id="345"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46" name="TextBox 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47" name="TextBox 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48" name="TextBox 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49" name="TextBox 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50" name="TextBox 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51" name="TextBox 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52" name="TextBox 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53" name="TextBox 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54" name="TextBox 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55" name="TextBox 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56" name="TextBox 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57" name="TextBox 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58" name="TextBox 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59" name="TextBox 2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60" name="TextBox 2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61" name="TextBox 2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62" name="TextBox 2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63" name="TextBox 2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64" name="TextBox 2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365" name="TextBox 2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366" name="TextBox 2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367" name="TextBox 2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368" name="TextBox 2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369" name="TextBox 2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370" name="TextBox 2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0"/>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69"/>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68"/>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67"/>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66"/>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5"/>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4"/>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3"/>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2"/>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1"/>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0"/>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59"/>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58"/>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57"/>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56"/>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5"/>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4"/>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3"/>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2"/>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1"/>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0"/>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49"/>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48"/>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47"/>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אַֽל־תִּשְׂמְחִ֤י פְלֶ֙שֶׁת֙ כֻּלֵּ֔ךְ</a:t>
            </a:r>
            <a:endParaRPr b="0" lang="en-US" sz="3200" strike="noStrike" u="none">
              <a:solidFill>
                <a:srgbClr val="ffffff"/>
              </a:solidFill>
              <a:effectLst/>
              <a:uFillTx/>
              <a:latin typeface="Arial"/>
            </a:endParaRPr>
          </a:p>
        </p:txBody>
      </p:sp>
      <p:sp>
        <p:nvSpPr>
          <p:cNvPr id="3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Ne te réjouis pas, pays des Philistins,</a:t>
            </a:r>
            <a:endParaRPr b="0" lang="en-US" sz="3200" strike="noStrike" u="none">
              <a:solidFill>
                <a:srgbClr val="ffffff"/>
              </a:solidFill>
              <a:effectLst/>
              <a:uFillTx/>
              <a:latin typeface="Arial"/>
            </a:endParaRPr>
          </a:p>
        </p:txBody>
      </p:sp>
      <p:sp>
        <p:nvSpPr>
          <p:cNvPr id="3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No te alegres tú, toda Filistea, </a:t>
            </a:r>
            <a:endParaRPr b="0" lang="en-US" sz="3200" strike="noStrike" u="none">
              <a:solidFill>
                <a:srgbClr val="ffffff"/>
              </a:solidFill>
              <a:effectLst/>
              <a:uFillTx/>
              <a:latin typeface="Arial"/>
            </a:endParaRPr>
          </a:p>
        </p:txBody>
      </p:sp>
      <p:sp>
        <p:nvSpPr>
          <p:cNvPr id="3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"Do not rejoice, all you of Philistia,  </a:t>
            </a:r>
            <a:endParaRPr b="0" lang="en-US" sz="3200" strike="noStrike" u="none">
              <a:solidFill>
                <a:srgbClr val="ffffff"/>
              </a:solidFill>
              <a:effectLst/>
              <a:uFillTx/>
              <a:latin typeface="Arial"/>
            </a:endParaRPr>
          </a:p>
        </p:txBody>
      </p:sp>
      <p:sp>
        <p:nvSpPr>
          <p:cNvPr id="3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#10</a:t>
            </a:r>
            <a:endParaRPr b="0" lang="en-US" sz="4400" strike="noStrike" u="none">
              <a:solidFill>
                <a:srgbClr val="ffffff"/>
              </a:solidFill>
              <a:effectLst/>
              <a:uFillTx/>
              <a:latin typeface="Arial"/>
            </a:endParaRPr>
          </a:p>
        </p:txBody>
      </p:sp>
      <p:sp>
        <p:nvSpPr>
          <p:cNvPr id="3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10:31, Who seek refuge ?  </a:t>
            </a:r>
            <a:endParaRPr b="0" lang="en-US" sz="3200" strike="noStrike" u="none">
              <a:solidFill>
                <a:srgbClr val="ffffff"/>
              </a:solidFill>
              <a:effectLst/>
              <a:uFillTx/>
              <a:latin typeface="Arial"/>
            </a:endParaRPr>
          </a:p>
        </p:txBody>
      </p:sp>
      <p:sp>
        <p:nvSpPr>
          <p:cNvPr id="378" name="PlaceHolder 7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10:31, ¿quiénes huyen? </a:t>
            </a:r>
            <a:endParaRPr b="0" lang="en-US" sz="3200" strike="noStrike" u="none">
              <a:solidFill>
                <a:srgbClr val="ffffff"/>
              </a:solidFill>
              <a:effectLst/>
              <a:uFillTx/>
              <a:latin typeface="Arial"/>
            </a:endParaRPr>
          </a:p>
        </p:txBody>
      </p:sp>
      <p:sp>
        <p:nvSpPr>
          <p:cNvPr id="379" name="PlaceHolder 7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10:31, Qui cherche refuge ?</a:t>
            </a:r>
            <a:endParaRPr b="0" lang="en-US" sz="3200" strike="noStrike" u="none">
              <a:solidFill>
                <a:srgbClr val="ffffff"/>
              </a:solidFill>
              <a:effectLst/>
              <a:uFillTx/>
              <a:latin typeface="Arial"/>
            </a:endParaRPr>
          </a:p>
        </p:txBody>
      </p:sp>
      <p:sp>
        <p:nvSpPr>
          <p:cNvPr id="380"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381" name="TextBox 2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382" name="TextBox 2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383" name="TextBox 2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384" name="TextBox 2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385" name="TextBox 2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386" name="TextBox 2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387" name="TextBox 2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388" name="TextBox 2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389" name="TextBox 2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390" name="TextBox 2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391" name="TextBox 2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392" name="TextBox 2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393" name="TextBox 2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394" name="TextBox 2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395" name="TextBox 2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396" name="TextBox 2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397" name="TextBox 2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398" name="TextBox 2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399" name="TextBox 2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00" name="TextBox 2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01" name="TextBox 2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02" name="TextBox 2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03" name="TextBox 2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04" name="TextBox 2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05" name="TextBox 2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5"/>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4"/>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3"/>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2"/>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1"/>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0"/>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399"/>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398"/>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397"/>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396"/>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5"/>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4"/>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3"/>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2"/>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1"/>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0"/>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89"/>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88"/>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87"/>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86"/>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5"/>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4"/>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3"/>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2"/>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יֹשְׁבֵ֥י הַגֵּבִ֖ים הֵעִֽיזוּ׃</a:t>
            </a:r>
            <a:endParaRPr b="0" lang="en-US" sz="3200" strike="noStrike" u="none">
              <a:solidFill>
                <a:srgbClr val="ffffff"/>
              </a:solidFill>
              <a:effectLst/>
              <a:uFillTx/>
              <a:latin typeface="Arial"/>
            </a:endParaRPr>
          </a:p>
        </p:txBody>
      </p:sp>
      <p:sp>
        <p:nvSpPr>
          <p:cNvPr id="4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habitants de Guébim sont en fuite.</a:t>
            </a:r>
            <a:endParaRPr b="0" lang="en-US" sz="3200" strike="noStrike" u="none">
              <a:solidFill>
                <a:srgbClr val="ffffff"/>
              </a:solidFill>
              <a:effectLst/>
              <a:uFillTx/>
              <a:latin typeface="Arial"/>
            </a:endParaRPr>
          </a:p>
        </p:txBody>
      </p:sp>
      <p:sp>
        <p:nvSpPr>
          <p:cNvPr id="4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los moradores de Gebim huyen. </a:t>
            </a:r>
            <a:endParaRPr b="0" lang="en-US" sz="3200" strike="noStrike" u="none">
              <a:solidFill>
                <a:srgbClr val="ffffff"/>
              </a:solidFill>
              <a:effectLst/>
              <a:uFillTx/>
              <a:latin typeface="Arial"/>
            </a:endParaRPr>
          </a:p>
        </p:txBody>
      </p:sp>
      <p:sp>
        <p:nvSpPr>
          <p:cNvPr id="4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inhabitants of Gebim seek refuge.  </a:t>
            </a:r>
            <a:endParaRPr b="0" lang="en-US" sz="3200" strike="noStrike" u="none">
              <a:solidFill>
                <a:srgbClr val="ffffff"/>
              </a:solidFill>
              <a:effectLst/>
              <a:uFillTx/>
              <a:latin typeface="Arial"/>
            </a:endParaRPr>
          </a:p>
        </p:txBody>
      </p:sp>
      <p:sp>
        <p:nvSpPr>
          <p:cNvPr id="4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#11</a:t>
            </a:r>
            <a:endParaRPr b="0" lang="en-US" sz="4400" strike="noStrike" u="none">
              <a:solidFill>
                <a:srgbClr val="ffffff"/>
              </a:solidFill>
              <a:effectLst/>
              <a:uFillTx/>
              <a:latin typeface="Arial"/>
            </a:endParaRPr>
          </a:p>
        </p:txBody>
      </p:sp>
      <p:sp>
        <p:nvSpPr>
          <p:cNvPr id="4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When will the indignation cease ?  </a:t>
            </a:r>
            <a:endParaRPr b="0" lang="en-US" sz="3200" strike="noStrike" u="none">
              <a:solidFill>
                <a:srgbClr val="ffffff"/>
              </a:solidFill>
              <a:effectLst/>
              <a:uFillTx/>
              <a:latin typeface="Arial"/>
            </a:endParaRPr>
          </a:p>
        </p:txBody>
      </p:sp>
      <p:sp>
        <p:nvSpPr>
          <p:cNvPr id="413" name="PlaceHolder 8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¿cuándo acabará le furor de Jehová? </a:t>
            </a:r>
            <a:endParaRPr b="0" lang="en-US" sz="3200" strike="noStrike" u="none">
              <a:solidFill>
                <a:srgbClr val="ffffff"/>
              </a:solidFill>
              <a:effectLst/>
              <a:uFillTx/>
              <a:latin typeface="Arial"/>
            </a:endParaRPr>
          </a:p>
        </p:txBody>
      </p:sp>
      <p:sp>
        <p:nvSpPr>
          <p:cNvPr id="414" name="PlaceHolder 8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Quand cessera l’indignation ?</a:t>
            </a:r>
            <a:endParaRPr b="0" lang="en-US" sz="3200" strike="noStrike" u="none">
              <a:solidFill>
                <a:srgbClr val="ffffff"/>
              </a:solidFill>
              <a:effectLst/>
              <a:uFillTx/>
              <a:latin typeface="Arial"/>
            </a:endParaRPr>
          </a:p>
        </p:txBody>
      </p:sp>
      <p:sp>
        <p:nvSpPr>
          <p:cNvPr id="415"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16" name="TextBox 2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17" name="TextBox 2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18" name="TextBox 2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19" name="TextBox 2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20" name="TextBox 2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21" name="TextBox 2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22" name="TextBox 2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23" name="TextBox 2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24" name="TextBox 2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25" name="TextBox 2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26" name="TextBox 2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27" name="TextBox 2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28" name="TextBox 2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29" name="TextBox 2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30" name="TextBox 2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31" name="TextBox 2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32" name="TextBox 2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33" name="TextBox 2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34" name="TextBox 2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35" name="TextBox 2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36" name="TextBox 2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37" name="TextBox 2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38" name="TextBox 2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39" name="TextBox 2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40" name="TextBox 2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0"/>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39"/>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38"/>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37"/>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36"/>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5"/>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4"/>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3"/>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2"/>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1"/>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0"/>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29"/>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28"/>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27"/>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26"/>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5"/>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4"/>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3"/>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2"/>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1"/>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0"/>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19"/>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18"/>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17"/>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כִּי־ע֖וֹד מְעַ֣ט מִזְעָ֑ר</a:t>
            </a:r>
            <a:endParaRPr b="0" lang="en-US" sz="3200" strike="noStrike" u="none">
              <a:solidFill>
                <a:srgbClr val="ffffff"/>
              </a:solidFill>
              <a:effectLst/>
              <a:uFillTx/>
              <a:latin typeface="Arial"/>
            </a:endParaRPr>
          </a:p>
        </p:txBody>
      </p:sp>
      <p:sp>
        <p:nvSpPr>
          <p:cNvPr id="4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encore un peu de temps,</a:t>
            </a:r>
            <a:endParaRPr b="0" lang="en-US" sz="3200" strike="noStrike" u="none">
              <a:solidFill>
                <a:srgbClr val="ffffff"/>
              </a:solidFill>
              <a:effectLst/>
              <a:uFillTx/>
              <a:latin typeface="Arial"/>
            </a:endParaRPr>
          </a:p>
        </p:txBody>
      </p:sp>
      <p:sp>
        <p:nvSpPr>
          <p:cNvPr id="4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de aquí a muy poco tiempo </a:t>
            </a:r>
            <a:endParaRPr b="0" lang="en-US" sz="3200" strike="noStrike" u="none">
              <a:solidFill>
                <a:srgbClr val="ffffff"/>
              </a:solidFill>
              <a:effectLst/>
              <a:uFillTx/>
              <a:latin typeface="Arial"/>
            </a:endParaRPr>
          </a:p>
        </p:txBody>
      </p:sp>
      <p:sp>
        <p:nvSpPr>
          <p:cNvPr id="4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yet a very little while  </a:t>
            </a:r>
            <a:endParaRPr b="0" lang="en-US" sz="3200" strike="noStrike" u="none">
              <a:solidFill>
                <a:srgbClr val="ffffff"/>
              </a:solidFill>
              <a:effectLst/>
              <a:uFillTx/>
              <a:latin typeface="Arial"/>
            </a:endParaRPr>
          </a:p>
        </p:txBody>
      </p:sp>
      <p:sp>
        <p:nvSpPr>
          <p:cNvPr id="4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#12</a:t>
            </a:r>
            <a:endParaRPr b="0" lang="en-US" sz="4400" strike="noStrike" u="none">
              <a:solidFill>
                <a:srgbClr val="ffffff"/>
              </a:solidFill>
              <a:effectLst/>
              <a:uFillTx/>
              <a:latin typeface="Arial"/>
            </a:endParaRPr>
          </a:p>
        </p:txBody>
      </p:sp>
      <p:sp>
        <p:nvSpPr>
          <p:cNvPr id="4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what will happen to your roots?  </a:t>
            </a:r>
            <a:endParaRPr b="0" lang="en-US" sz="3200" strike="noStrike" u="none">
              <a:solidFill>
                <a:srgbClr val="ffffff"/>
              </a:solidFill>
              <a:effectLst/>
              <a:uFillTx/>
              <a:latin typeface="Arial"/>
            </a:endParaRPr>
          </a:p>
        </p:txBody>
      </p:sp>
      <p:sp>
        <p:nvSpPr>
          <p:cNvPr id="448" name="PlaceHolder 9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¿Qué pasará con tu raíz? </a:t>
            </a:r>
            <a:endParaRPr b="0" lang="en-US" sz="3200" strike="noStrike" u="none">
              <a:solidFill>
                <a:srgbClr val="ffffff"/>
              </a:solidFill>
              <a:effectLst/>
              <a:uFillTx/>
              <a:latin typeface="Arial"/>
            </a:endParaRPr>
          </a:p>
        </p:txBody>
      </p:sp>
      <p:sp>
        <p:nvSpPr>
          <p:cNvPr id="449" name="PlaceHolder 9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qu’arrivera-t-il à vos racines ?</a:t>
            </a:r>
            <a:endParaRPr b="0" lang="en-US" sz="3200" strike="noStrike" u="none">
              <a:solidFill>
                <a:srgbClr val="ffffff"/>
              </a:solidFill>
              <a:effectLst/>
              <a:uFillTx/>
              <a:latin typeface="Arial"/>
            </a:endParaRPr>
          </a:p>
        </p:txBody>
      </p:sp>
      <p:sp>
        <p:nvSpPr>
          <p:cNvPr id="450"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51" name="TextBox 2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52" name="TextBox 2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53" name="TextBox 2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54" name="TextBox 2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55" name="TextBox 2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56" name="TextBox 2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57" name="TextBox 2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58" name="TextBox 2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59" name="TextBox 2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60" name="TextBox 2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61" name="TextBox 2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62" name="TextBox 3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63" name="TextBox 3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64" name="TextBox 3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465" name="TextBox 3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466" name="TextBox 3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467" name="TextBox 3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468" name="TextBox 3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469" name="TextBox 3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470" name="TextBox 3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471" name="TextBox 3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472" name="TextBox 3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473" name="TextBox 3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474" name="TextBox 3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475" name="TextBox 3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5"/>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4"/>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3"/>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2"/>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1"/>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0"/>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69"/>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68"/>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67"/>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66"/>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5"/>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4"/>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3"/>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2"/>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1"/>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0"/>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59"/>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58"/>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57"/>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56"/>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5"/>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4"/>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3"/>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2"/>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וְהֵמַתִּ֤י בָֽרָעָב֙ שָׁרְשֵׁ֔ךְ</a:t>
            </a:r>
            <a:endParaRPr b="0" lang="en-US" sz="3200" strike="noStrike" u="none">
              <a:solidFill>
                <a:srgbClr val="ffffff"/>
              </a:solidFill>
              <a:effectLst/>
              <a:uFillTx/>
              <a:latin typeface="Arial"/>
            </a:endParaRPr>
          </a:p>
        </p:txBody>
      </p:sp>
      <p:sp>
        <p:nvSpPr>
          <p:cNvPr id="4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je ferai mourir ta racine par la faim,</a:t>
            </a:r>
            <a:endParaRPr b="0" lang="en-US" sz="3200" strike="noStrike" u="none">
              <a:solidFill>
                <a:srgbClr val="ffffff"/>
              </a:solidFill>
              <a:effectLst/>
              <a:uFillTx/>
              <a:latin typeface="Arial"/>
            </a:endParaRPr>
          </a:p>
        </p:txBody>
      </p:sp>
      <p:sp>
        <p:nvSpPr>
          <p:cNvPr id="4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mas yo haré morir de hambre tu raíz </a:t>
            </a:r>
            <a:endParaRPr b="0" lang="en-US" sz="3200" strike="noStrike" u="none">
              <a:solidFill>
                <a:srgbClr val="ffffff"/>
              </a:solidFill>
              <a:effectLst/>
              <a:uFillTx/>
              <a:latin typeface="Arial"/>
            </a:endParaRPr>
          </a:p>
        </p:txBody>
      </p:sp>
      <p:sp>
        <p:nvSpPr>
          <p:cNvPr id="4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 will kill your roots with famine,  </a:t>
            </a:r>
            <a:endParaRPr b="0" lang="en-US" sz="3200" strike="noStrike" u="none">
              <a:solidFill>
                <a:srgbClr val="ffffff"/>
              </a:solidFill>
              <a:effectLst/>
              <a:uFillTx/>
              <a:latin typeface="Arial"/>
            </a:endParaRPr>
          </a:p>
        </p:txBody>
      </p:sp>
      <p:sp>
        <p:nvSpPr>
          <p:cNvPr id="4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#13</a:t>
            </a:r>
            <a:endParaRPr b="0" lang="en-US" sz="4400" strike="noStrike" u="none">
              <a:solidFill>
                <a:srgbClr val="ffffff"/>
              </a:solidFill>
              <a:effectLst/>
              <a:uFillTx/>
              <a:latin typeface="Arial"/>
            </a:endParaRPr>
          </a:p>
        </p:txBody>
      </p:sp>
      <p:sp>
        <p:nvSpPr>
          <p:cNvPr id="4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10:22, What nation's people are described as the sand of the sea ?  </a:t>
            </a:r>
            <a:endParaRPr b="0" lang="en-US" sz="3200" strike="noStrike" u="none">
              <a:solidFill>
                <a:srgbClr val="ffffff"/>
              </a:solidFill>
              <a:effectLst/>
              <a:uFillTx/>
              <a:latin typeface="Arial"/>
            </a:endParaRPr>
          </a:p>
        </p:txBody>
      </p:sp>
      <p:sp>
        <p:nvSpPr>
          <p:cNvPr id="483" name="PlaceHolder 10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10:22, ¿los habitantes de qué nación son descritos como la arena del mar? </a:t>
            </a:r>
            <a:endParaRPr b="0" lang="en-US" sz="3200" strike="noStrike" u="none">
              <a:solidFill>
                <a:srgbClr val="ffffff"/>
              </a:solidFill>
              <a:effectLst/>
              <a:uFillTx/>
              <a:latin typeface="Arial"/>
            </a:endParaRPr>
          </a:p>
        </p:txBody>
      </p:sp>
      <p:sp>
        <p:nvSpPr>
          <p:cNvPr id="484" name="PlaceHolder 10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10:22, quel peuple est décrit comme le sable de la mer ?</a:t>
            </a:r>
            <a:endParaRPr b="0" lang="en-US" sz="3200" strike="noStrike" u="none">
              <a:solidFill>
                <a:srgbClr val="ffffff"/>
              </a:solidFill>
              <a:effectLst/>
              <a:uFillTx/>
              <a:latin typeface="Arial"/>
            </a:endParaRPr>
          </a:p>
        </p:txBody>
      </p:sp>
      <p:sp>
        <p:nvSpPr>
          <p:cNvPr id="485"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486" name="TextBox 3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487" name="TextBox 3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488" name="TextBox 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489" name="TextBox 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490" name="TextBox 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491" name="TextBox 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492" name="TextBox 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493" name="TextBox 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494" name="TextBox 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495" name="TextBox 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496" name="TextBox 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497" name="TextBox 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498" name="TextBox 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499" name="TextBox 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00" name="TextBox 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01" name="TextBox 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02" name="TextBox 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03" name="TextBox 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04" name="TextBox 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05" name="TextBox 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06" name="TextBox 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07" name="TextBox 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08" name="TextBox 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09" name="TextBox 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10" name="TextBox 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0"/>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09"/>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08"/>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07"/>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06"/>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5"/>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4"/>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3"/>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2"/>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1"/>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0"/>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499"/>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498"/>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497"/>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496"/>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5"/>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4"/>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3"/>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2"/>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1"/>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0"/>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89"/>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88"/>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87"/>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אִם־יִהְיֶ֞ה עַמְּךָ֤ יִשְׂרָאֵל֙ כְּח֣וֹל הַיָּ֔ם</a:t>
            </a:r>
            <a:endParaRPr b="0" lang="en-US" sz="3200" strike="noStrike" u="none">
              <a:solidFill>
                <a:srgbClr val="ffffff"/>
              </a:solidFill>
              <a:effectLst/>
              <a:uFillTx/>
              <a:latin typeface="Arial"/>
            </a:endParaRPr>
          </a:p>
        </p:txBody>
      </p:sp>
      <p:sp>
        <p:nvSpPr>
          <p:cNvPr id="5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Quand ton peuple, ô Israël, serait comme le sable de la mer,</a:t>
            </a:r>
            <a:endParaRPr b="0" lang="en-US" sz="3200" strike="noStrike" u="none">
              <a:solidFill>
                <a:srgbClr val="ffffff"/>
              </a:solidFill>
              <a:effectLst/>
              <a:uFillTx/>
              <a:latin typeface="Arial"/>
            </a:endParaRPr>
          </a:p>
        </p:txBody>
      </p:sp>
      <p:sp>
        <p:nvSpPr>
          <p:cNvPr id="5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aunque tu pueblo, Israel, sea como las arenas del mar, </a:t>
            </a:r>
            <a:endParaRPr b="0" lang="en-US" sz="3200" strike="noStrike" u="none">
              <a:solidFill>
                <a:srgbClr val="ffffff"/>
              </a:solidFill>
              <a:effectLst/>
              <a:uFillTx/>
              <a:latin typeface="Arial"/>
            </a:endParaRPr>
          </a:p>
        </p:txBody>
      </p:sp>
      <p:sp>
        <p:nvSpPr>
          <p:cNvPr id="5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though your people, O Israel, be as the sand of the sea,  </a:t>
            </a:r>
            <a:endParaRPr b="0" lang="en-US" sz="3200" strike="noStrike" u="none">
              <a:solidFill>
                <a:srgbClr val="ffffff"/>
              </a:solidFill>
              <a:effectLst/>
              <a:uFillTx/>
              <a:latin typeface="Arial"/>
            </a:endParaRPr>
          </a:p>
        </p:txBody>
      </p:sp>
      <p:sp>
        <p:nvSpPr>
          <p:cNvPr id="5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0640" cy="249228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effectLst/>
                <a:uFillTx/>
                <a:latin typeface="Georgia"/>
                <a:ea typeface="DejaVu Sans"/>
              </a:rPr>
              <a:t>Let the Testing Begin</a:t>
            </a:r>
            <a:endParaRPr b="0" lang="en-US" sz="66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#14</a:t>
            </a:r>
            <a:endParaRPr b="0" lang="en-US" sz="4400" strike="noStrike" u="none">
              <a:solidFill>
                <a:srgbClr val="ffffff"/>
              </a:solidFill>
              <a:effectLst/>
              <a:uFillTx/>
              <a:latin typeface="Arial"/>
            </a:endParaRPr>
          </a:p>
        </p:txBody>
      </p:sp>
      <p:sp>
        <p:nvSpPr>
          <p:cNvPr id="5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15:1, what is laid waste and destroyed in addition to Kir of Moab?  </a:t>
            </a:r>
            <a:endParaRPr b="0" lang="en-US" sz="3200" strike="noStrike" u="none">
              <a:solidFill>
                <a:srgbClr val="ffffff"/>
              </a:solidFill>
              <a:effectLst/>
              <a:uFillTx/>
              <a:latin typeface="Arial"/>
            </a:endParaRPr>
          </a:p>
        </p:txBody>
      </p:sp>
      <p:sp>
        <p:nvSpPr>
          <p:cNvPr id="518" name="PlaceHolder 13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15:1, ¿además de Kir de Moab, ¿qué otra ciudad fue destruida de noche? </a:t>
            </a:r>
            <a:endParaRPr b="0" lang="en-US" sz="3200" strike="noStrike" u="none">
              <a:solidFill>
                <a:srgbClr val="ffffff"/>
              </a:solidFill>
              <a:effectLst/>
              <a:uFillTx/>
              <a:latin typeface="Arial"/>
            </a:endParaRPr>
          </a:p>
        </p:txBody>
      </p:sp>
      <p:sp>
        <p:nvSpPr>
          <p:cNvPr id="519" name="PlaceHolder 13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15:1, qu’est-ce qui est dévasté et détruit en plus de Kir Moab ?</a:t>
            </a:r>
            <a:endParaRPr b="0" lang="en-US" sz="3200" strike="noStrike" u="none">
              <a:solidFill>
                <a:srgbClr val="ffffff"/>
              </a:solidFill>
              <a:effectLst/>
              <a:uFillTx/>
              <a:latin typeface="Arial"/>
            </a:endParaRPr>
          </a:p>
        </p:txBody>
      </p:sp>
      <p:sp>
        <p:nvSpPr>
          <p:cNvPr id="520"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21" name="TextBox 4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22" name="TextBox 4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23" name="TextBox 4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24" name="TextBox 4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25" name="TextBox 4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26" name="TextBox 4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27" name="TextBox 4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28" name="TextBox 4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29" name="TextBox 4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30" name="TextBox 4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31" name="TextBox 4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32" name="TextBox 4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33" name="TextBox 4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34" name="TextBox 4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35" name="TextBox 4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36" name="TextBox 4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37" name="TextBox 4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38" name="TextBox 4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39" name="TextBox 4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40" name="TextBox 4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41" name="TextBox 4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42" name="TextBox 4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43" name="TextBox 4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44" name="TextBox 4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45" name="TextBox 4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5"/>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4"/>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3"/>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2"/>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1"/>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0"/>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39"/>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38"/>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37"/>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36"/>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5"/>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4"/>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3"/>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2"/>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1"/>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0"/>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29"/>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28"/>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27"/>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26"/>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5"/>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4"/>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3"/>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2"/>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עָ֤ר מוֹאָב֙ נִדְמָ֔ה</a:t>
            </a:r>
            <a:endParaRPr b="0" lang="en-US" sz="3200" strike="noStrike" u="none">
              <a:solidFill>
                <a:srgbClr val="ffffff"/>
              </a:solidFill>
              <a:effectLst/>
              <a:uFillTx/>
              <a:latin typeface="Arial"/>
            </a:endParaRPr>
          </a:p>
        </p:txBody>
      </p:sp>
      <p:sp>
        <p:nvSpPr>
          <p:cNvPr id="5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nuit même où elle est ravagée, Ar Moab est</a:t>
            </a:r>
            <a:endParaRPr b="0" lang="en-US" sz="3200" strike="noStrike" u="none">
              <a:solidFill>
                <a:srgbClr val="ffffff"/>
              </a:solidFill>
              <a:effectLst/>
              <a:uFillTx/>
              <a:latin typeface="Arial"/>
            </a:endParaRPr>
          </a:p>
        </p:txBody>
      </p:sp>
      <p:sp>
        <p:nvSpPr>
          <p:cNvPr id="5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Ar de Moab, puesta en silencio. </a:t>
            </a:r>
            <a:endParaRPr b="0" lang="en-US" sz="3200" strike="noStrike" u="none">
              <a:solidFill>
                <a:srgbClr val="ffffff"/>
              </a:solidFill>
              <a:effectLst/>
              <a:uFillTx/>
              <a:latin typeface="Arial"/>
            </a:endParaRPr>
          </a:p>
        </p:txBody>
      </p:sp>
      <p:sp>
        <p:nvSpPr>
          <p:cNvPr id="5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in the night Ar of Moab is  </a:t>
            </a:r>
            <a:endParaRPr b="0" lang="en-US" sz="3200" strike="noStrike" u="none">
              <a:solidFill>
                <a:srgbClr val="ffffff"/>
              </a:solidFill>
              <a:effectLst/>
              <a:uFillTx/>
              <a:latin typeface="Arial"/>
            </a:endParaRPr>
          </a:p>
        </p:txBody>
      </p:sp>
      <p:sp>
        <p:nvSpPr>
          <p:cNvPr id="5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#15</a:t>
            </a:r>
            <a:endParaRPr b="0" lang="en-US" sz="4400" strike="noStrike" u="none">
              <a:solidFill>
                <a:srgbClr val="ffffff"/>
              </a:solidFill>
              <a:effectLst/>
              <a:uFillTx/>
              <a:latin typeface="Arial"/>
            </a:endParaRPr>
          </a:p>
        </p:txBody>
      </p:sp>
      <p:sp>
        <p:nvSpPr>
          <p:cNvPr id="5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The Lord will give Assyria charge to do what 3 things ?  </a:t>
            </a:r>
            <a:endParaRPr b="0" lang="en-US" sz="3200" strike="noStrike" u="none">
              <a:solidFill>
                <a:srgbClr val="ffffff"/>
              </a:solidFill>
              <a:effectLst/>
              <a:uFillTx/>
              <a:latin typeface="Arial"/>
            </a:endParaRPr>
          </a:p>
        </p:txBody>
      </p:sp>
      <p:sp>
        <p:nvSpPr>
          <p:cNvPr id="553" name="PlaceHolder 14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¿Jehová le dará a Asiria el mandato de hacer qué tres cosas? </a:t>
            </a:r>
            <a:endParaRPr b="0" lang="en-US" sz="3200" strike="noStrike" u="none">
              <a:solidFill>
                <a:srgbClr val="ffffff"/>
              </a:solidFill>
              <a:effectLst/>
              <a:uFillTx/>
              <a:latin typeface="Arial"/>
            </a:endParaRPr>
          </a:p>
        </p:txBody>
      </p:sp>
      <p:sp>
        <p:nvSpPr>
          <p:cNvPr id="554" name="PlaceHolder 14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le Seigneur donnera à l'Assyrie la charge de faire quelles sont les trois choses ?</a:t>
            </a:r>
            <a:endParaRPr b="0" lang="en-US" sz="3200" strike="noStrike" u="none">
              <a:solidFill>
                <a:srgbClr val="ffffff"/>
              </a:solidFill>
              <a:effectLst/>
              <a:uFillTx/>
              <a:latin typeface="Arial"/>
            </a:endParaRPr>
          </a:p>
        </p:txBody>
      </p:sp>
      <p:sp>
        <p:nvSpPr>
          <p:cNvPr id="555"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56" name="TextBox 4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57" name="TextBox 4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58" name="TextBox 4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59" name="TextBox 4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60" name="TextBox 4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61" name="TextBox 4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62" name="TextBox 4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63" name="TextBox 4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64" name="TextBox 4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565" name="TextBox 4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566" name="TextBox 4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567" name="TextBox 4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568" name="TextBox 4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569" name="TextBox 4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570" name="TextBox 4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571" name="TextBox 4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572" name="TextBox 4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573" name="TextBox 4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574" name="TextBox 4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575" name="TextBox 4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576" name="TextBox 4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577" name="TextBox 4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578" name="TextBox 4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579" name="TextBox 4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580" name="TextBox 4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0"/>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79"/>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78"/>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77"/>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76"/>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5"/>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4"/>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3"/>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2"/>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1"/>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0"/>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69"/>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68"/>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67"/>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66"/>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5"/>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4"/>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3"/>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2"/>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1"/>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0"/>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59"/>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58"/>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57"/>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לִשְׁלֹ֤ל שָׁלָל֙ וְלָבֹ֣ז בַּ֔ז ׳וּלְשִׂימוֹ׳ ״וּלְשׂוּמ֥וֹ״ מִרְמָ֖ס כְּחֹ֥מֶר חוּצֽוֹת׃</a:t>
            </a:r>
            <a:endParaRPr b="0" lang="en-US" sz="3200" strike="noStrike" u="none">
              <a:solidFill>
                <a:srgbClr val="ffffff"/>
              </a:solidFill>
              <a:effectLst/>
              <a:uFillTx/>
              <a:latin typeface="Arial"/>
            </a:endParaRPr>
          </a:p>
        </p:txBody>
      </p:sp>
      <p:sp>
        <p:nvSpPr>
          <p:cNvPr id="5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qu'il se livre au pillage et fasse du butin, Pour qu'il le foule aux pieds comme la boue des rues.</a:t>
            </a:r>
            <a:endParaRPr b="0" lang="en-US" sz="3200" strike="noStrike" u="none">
              <a:solidFill>
                <a:srgbClr val="ffffff"/>
              </a:solidFill>
              <a:effectLst/>
              <a:uFillTx/>
              <a:latin typeface="Arial"/>
            </a:endParaRPr>
          </a:p>
        </p:txBody>
      </p:sp>
      <p:sp>
        <p:nvSpPr>
          <p:cNvPr id="5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que quite los despojos y arrebate la presa, y lo ponga para ser pisoteado como lodo de las calles; </a:t>
            </a:r>
            <a:endParaRPr b="0" lang="en-US" sz="3200" strike="noStrike" u="none">
              <a:solidFill>
                <a:srgbClr val="ffffff"/>
              </a:solidFill>
              <a:effectLst/>
              <a:uFillTx/>
              <a:latin typeface="Arial"/>
            </a:endParaRPr>
          </a:p>
        </p:txBody>
      </p:sp>
      <p:sp>
        <p:nvSpPr>
          <p:cNvPr id="5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To seize the spoil, to take the prey, And to tread them down like the mire of the streets.  </a:t>
            </a:r>
            <a:endParaRPr b="0" lang="en-US" sz="3200" strike="noStrike" u="none">
              <a:solidFill>
                <a:srgbClr val="ffffff"/>
              </a:solidFill>
              <a:effectLst/>
              <a:uFillTx/>
              <a:latin typeface="Arial"/>
            </a:endParaRPr>
          </a:p>
        </p:txBody>
      </p:sp>
      <p:sp>
        <p:nvSpPr>
          <p:cNvPr id="5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#16</a:t>
            </a:r>
            <a:endParaRPr b="0" lang="en-US" sz="4400" strike="noStrike" u="none">
              <a:solidFill>
                <a:srgbClr val="ffffff"/>
              </a:solidFill>
              <a:effectLst/>
              <a:uFillTx/>
              <a:latin typeface="Arial"/>
            </a:endParaRPr>
          </a:p>
        </p:txBody>
      </p:sp>
      <p:sp>
        <p:nvSpPr>
          <p:cNvPr id="5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16:7, how many people shall wail when the foundations of Kir Hareseth are stricken?  </a:t>
            </a:r>
            <a:endParaRPr b="0" lang="en-US" sz="3200" strike="noStrike" u="none">
              <a:solidFill>
                <a:srgbClr val="ffffff"/>
              </a:solidFill>
              <a:effectLst/>
              <a:uFillTx/>
              <a:latin typeface="Arial"/>
            </a:endParaRPr>
          </a:p>
        </p:txBody>
      </p:sp>
      <p:sp>
        <p:nvSpPr>
          <p:cNvPr id="588" name="PlaceHolder 15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16:7, ¿cuántos aullarán en gran manera por las tortas de uvas de Kir-hareset? </a:t>
            </a:r>
            <a:endParaRPr b="0" lang="en-US" sz="3200" strike="noStrike" u="none">
              <a:solidFill>
                <a:srgbClr val="ffffff"/>
              </a:solidFill>
              <a:effectLst/>
              <a:uFillTx/>
              <a:latin typeface="Arial"/>
            </a:endParaRPr>
          </a:p>
        </p:txBody>
      </p:sp>
      <p:sp>
        <p:nvSpPr>
          <p:cNvPr id="589" name="PlaceHolder 15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16:7, combien de personnes se lamenteront lorsque les fondations de Kir Hareseth seront renversées ?</a:t>
            </a:r>
            <a:endParaRPr b="0" lang="en-US" sz="3200" strike="noStrike" u="none">
              <a:solidFill>
                <a:srgbClr val="ffffff"/>
              </a:solidFill>
              <a:effectLst/>
              <a:uFillTx/>
              <a:latin typeface="Arial"/>
            </a:endParaRPr>
          </a:p>
        </p:txBody>
      </p:sp>
      <p:sp>
        <p:nvSpPr>
          <p:cNvPr id="590"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591" name="TextBox 4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592" name="TextBox 4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593" name="TextBox 4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594" name="TextBox 4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595" name="TextBox 4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596" name="TextBox 4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597" name="TextBox 4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598" name="TextBox 4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599" name="TextBox 4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00" name="TextBox 4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01" name="TextBox 4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02" name="TextBox 4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03" name="TextBox 4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04" name="TextBox 4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05" name="TextBox 4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06" name="TextBox 4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07" name="TextBox 4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08" name="TextBox 4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09" name="TextBox 4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10" name="TextBox 4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11" name="TextBox 4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12" name="TextBox 4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13" name="TextBox 4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14" name="TextBox 4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15" name="TextBox 4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5"/>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4"/>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3"/>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2"/>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1"/>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0"/>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09"/>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08"/>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07"/>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06"/>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5"/>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4"/>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3"/>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2"/>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1"/>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0"/>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599"/>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598"/>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597"/>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596"/>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5"/>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4"/>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3"/>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2"/>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כֻּלֹּ֣ה יְיֵלִ֑יל</a:t>
            </a:r>
            <a:endParaRPr b="0" lang="en-US" sz="3200" strike="noStrike" u="none">
              <a:solidFill>
                <a:srgbClr val="ffffff"/>
              </a:solidFill>
              <a:effectLst/>
              <a:uFillTx/>
              <a:latin typeface="Arial"/>
            </a:endParaRPr>
          </a:p>
        </p:txBody>
      </p:sp>
      <p:sp>
        <p:nvSpPr>
          <p:cNvPr id="6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tout gémit;</a:t>
            </a:r>
            <a:endParaRPr b="0" lang="en-US" sz="3200" strike="noStrike" u="none">
              <a:solidFill>
                <a:srgbClr val="ffffff"/>
              </a:solidFill>
              <a:effectLst/>
              <a:uFillTx/>
              <a:latin typeface="Arial"/>
            </a:endParaRPr>
          </a:p>
        </p:txBody>
      </p:sp>
      <p:sp>
        <p:nvSpPr>
          <p:cNvPr id="6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todo Moab aullará. En gran manera, </a:t>
            </a:r>
            <a:endParaRPr b="0" lang="en-US" sz="3200" strike="noStrike" u="none">
              <a:solidFill>
                <a:srgbClr val="ffffff"/>
              </a:solidFill>
              <a:effectLst/>
              <a:uFillTx/>
              <a:latin typeface="Arial"/>
            </a:endParaRPr>
          </a:p>
        </p:txBody>
      </p:sp>
      <p:sp>
        <p:nvSpPr>
          <p:cNvPr id="6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Everyone shall wail.  </a:t>
            </a:r>
            <a:endParaRPr b="0" lang="en-US" sz="3200" strike="noStrike" u="none">
              <a:solidFill>
                <a:srgbClr val="ffffff"/>
              </a:solidFill>
              <a:effectLst/>
              <a:uFillTx/>
              <a:latin typeface="Arial"/>
            </a:endParaRPr>
          </a:p>
        </p:txBody>
      </p:sp>
      <p:sp>
        <p:nvSpPr>
          <p:cNvPr id="6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#17</a:t>
            </a:r>
            <a:endParaRPr b="0" lang="en-US" sz="4400" strike="noStrike" u="none">
              <a:solidFill>
                <a:srgbClr val="ffffff"/>
              </a:solidFill>
              <a:effectLst/>
              <a:uFillTx/>
              <a:latin typeface="Arial"/>
            </a:endParaRPr>
          </a:p>
        </p:txBody>
      </p:sp>
      <p:sp>
        <p:nvSpPr>
          <p:cNvPr id="6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16:2, where will the daughters of Moab be like a wondering bird thrown out of the nest?  </a:t>
            </a:r>
            <a:endParaRPr b="0" lang="en-US" sz="3200" strike="noStrike" u="none">
              <a:solidFill>
                <a:srgbClr val="ffffff"/>
              </a:solidFill>
              <a:effectLst/>
              <a:uFillTx/>
              <a:latin typeface="Arial"/>
            </a:endParaRPr>
          </a:p>
        </p:txBody>
      </p:sp>
      <p:sp>
        <p:nvSpPr>
          <p:cNvPr id="623" name="PlaceHolder 16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16:2, ¿dónde estarán las hijas de Moab como un ave espantada que huye de su nido? </a:t>
            </a:r>
            <a:endParaRPr b="0" lang="en-US" sz="3200" strike="noStrike" u="none">
              <a:solidFill>
                <a:srgbClr val="ffffff"/>
              </a:solidFill>
              <a:effectLst/>
              <a:uFillTx/>
              <a:latin typeface="Arial"/>
            </a:endParaRPr>
          </a:p>
        </p:txBody>
      </p:sp>
      <p:sp>
        <p:nvSpPr>
          <p:cNvPr id="624" name="PlaceHolder 16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16:2, où seront les filles de Moab comme un oiseau errant jeté hors de son nid ?</a:t>
            </a:r>
            <a:endParaRPr b="0" lang="en-US" sz="3200" strike="noStrike" u="none">
              <a:solidFill>
                <a:srgbClr val="ffffff"/>
              </a:solidFill>
              <a:effectLst/>
              <a:uFillTx/>
              <a:latin typeface="Arial"/>
            </a:endParaRPr>
          </a:p>
        </p:txBody>
      </p:sp>
      <p:sp>
        <p:nvSpPr>
          <p:cNvPr id="625"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26" name="TextBox 4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27" name="TextBox 4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28" name="TextBox 4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29" name="TextBox 5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30" name="TextBox 5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31" name="TextBox 5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32" name="TextBox 5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33" name="TextBox 5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34" name="TextBox 5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35" name="TextBox 5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36" name="TextBox 5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37" name="TextBox 5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38" name="TextBox 5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39" name="TextBox 5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40" name="TextBox 5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41" name="TextBox 5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42" name="TextBox 5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43" name="TextBox 5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44" name="TextBox 5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45" name="TextBox 5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46" name="TextBox 5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47" name="TextBox 5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48" name="TextBox 5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49" name="TextBox 5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50" name="TextBox 5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0"/>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49"/>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48"/>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47"/>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46"/>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5"/>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4"/>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3"/>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2"/>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1"/>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0"/>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39"/>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38"/>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37"/>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36"/>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5"/>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4"/>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3"/>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2"/>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1"/>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0"/>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29"/>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28"/>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27"/>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מַעְבָּרֹ֖ת לְאַרְנֽוֹן׃</a:t>
            </a:r>
            <a:endParaRPr b="0" lang="en-US" sz="3200" strike="noStrike" u="none">
              <a:solidFill>
                <a:srgbClr val="ffffff"/>
              </a:solidFill>
              <a:effectLst/>
              <a:uFillTx/>
              <a:latin typeface="Arial"/>
            </a:endParaRPr>
          </a:p>
        </p:txBody>
      </p:sp>
      <p:sp>
        <p:nvSpPr>
          <p:cNvPr id="6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au passage de l'Arnon. -</a:t>
            </a:r>
            <a:endParaRPr b="0" lang="en-US" sz="3200" strike="noStrike" u="none">
              <a:solidFill>
                <a:srgbClr val="ffffff"/>
              </a:solidFill>
              <a:effectLst/>
              <a:uFillTx/>
              <a:latin typeface="Arial"/>
            </a:endParaRPr>
          </a:p>
        </p:txBody>
      </p:sp>
      <p:sp>
        <p:nvSpPr>
          <p:cNvPr id="6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los vados del Arnón. </a:t>
            </a:r>
            <a:endParaRPr b="0" lang="en-US" sz="3200" strike="noStrike" u="none">
              <a:solidFill>
                <a:srgbClr val="ffffff"/>
              </a:solidFill>
              <a:effectLst/>
              <a:uFillTx/>
              <a:latin typeface="Arial"/>
            </a:endParaRPr>
          </a:p>
        </p:txBody>
      </p:sp>
      <p:sp>
        <p:nvSpPr>
          <p:cNvPr id="6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at the fords of the Arnon.  </a:t>
            </a:r>
            <a:endParaRPr b="0" lang="en-US" sz="3200" strike="noStrike" u="none">
              <a:solidFill>
                <a:srgbClr val="ffffff"/>
              </a:solidFill>
              <a:effectLst/>
              <a:uFillTx/>
              <a:latin typeface="Arial"/>
            </a:endParaRPr>
          </a:p>
        </p:txBody>
      </p:sp>
      <p:sp>
        <p:nvSpPr>
          <p:cNvPr id="6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#18</a:t>
            </a:r>
            <a:endParaRPr b="0" lang="en-US" sz="4400" strike="noStrike" u="none">
              <a:solidFill>
                <a:srgbClr val="ffffff"/>
              </a:solidFill>
              <a:effectLst/>
              <a:uFillTx/>
              <a:latin typeface="Arial"/>
            </a:endParaRPr>
          </a:p>
        </p:txBody>
      </p:sp>
      <p:sp>
        <p:nvSpPr>
          <p:cNvPr id="6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16:3, what is Moab told to take and execute?  </a:t>
            </a:r>
            <a:endParaRPr b="0" lang="en-US" sz="3200" strike="noStrike" u="none">
              <a:solidFill>
                <a:srgbClr val="ffffff"/>
              </a:solidFill>
              <a:effectLst/>
              <a:uFillTx/>
              <a:latin typeface="Arial"/>
            </a:endParaRPr>
          </a:p>
        </p:txBody>
      </p:sp>
      <p:sp>
        <p:nvSpPr>
          <p:cNvPr id="658" name="PlaceHolder 17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16:3, ¿qué se le ordena a Moab preparar y tomar? </a:t>
            </a:r>
            <a:endParaRPr b="0" lang="en-US" sz="3200" strike="noStrike" u="none">
              <a:solidFill>
                <a:srgbClr val="ffffff"/>
              </a:solidFill>
              <a:effectLst/>
              <a:uFillTx/>
              <a:latin typeface="Arial"/>
            </a:endParaRPr>
          </a:p>
        </p:txBody>
      </p:sp>
      <p:sp>
        <p:nvSpPr>
          <p:cNvPr id="659" name="PlaceHolder 17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16:3, que doit prendre et exécuter Moab ?</a:t>
            </a:r>
            <a:endParaRPr b="0" lang="en-US" sz="3200" strike="noStrike" u="none">
              <a:solidFill>
                <a:srgbClr val="ffffff"/>
              </a:solidFill>
              <a:effectLst/>
              <a:uFillTx/>
              <a:latin typeface="Arial"/>
            </a:endParaRPr>
          </a:p>
        </p:txBody>
      </p:sp>
      <p:sp>
        <p:nvSpPr>
          <p:cNvPr id="660"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1" name="TextBox 5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62" name="TextBox 5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63" name="TextBox 5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64" name="TextBox 5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665" name="TextBox 5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666" name="TextBox 5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667" name="TextBox 5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668" name="TextBox 5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669" name="TextBox 5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670" name="TextBox 5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671" name="TextBox 5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672" name="TextBox 5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673" name="TextBox 5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674" name="TextBox 5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675" name="TextBox 5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676" name="TextBox 5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677" name="TextBox 5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678" name="TextBox 5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679" name="TextBox 5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680" name="TextBox 5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681" name="TextBox 5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682" name="TextBox 5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683" name="TextBox 5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684" name="TextBox 5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685" name="TextBox 5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5"/>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4"/>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3"/>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2"/>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1"/>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0"/>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79"/>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78"/>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77"/>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76"/>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5"/>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4"/>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3"/>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2"/>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1"/>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0"/>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69"/>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68"/>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67"/>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66"/>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5"/>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4"/>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3"/>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2"/>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׳הָבִיאוּ׳ ״הָבִ֤יאִי״ עֵצָה֙ עֲשׂ֣וּ פְלִילָ֔ה</a:t>
            </a:r>
            <a:endParaRPr b="0" lang="en-US" sz="3200" strike="noStrike" u="none">
              <a:solidFill>
                <a:srgbClr val="ffffff"/>
              </a:solidFill>
              <a:effectLst/>
              <a:uFillTx/>
              <a:latin typeface="Arial"/>
            </a:endParaRPr>
          </a:p>
        </p:txBody>
      </p:sp>
      <p:sp>
        <p:nvSpPr>
          <p:cNvPr id="6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Donne conseil, fais justice,</a:t>
            </a:r>
            <a:endParaRPr b="0" lang="en-US" sz="3200" strike="noStrike" u="none">
              <a:solidFill>
                <a:srgbClr val="ffffff"/>
              </a:solidFill>
              <a:effectLst/>
              <a:uFillTx/>
              <a:latin typeface="Arial"/>
            </a:endParaRPr>
          </a:p>
        </p:txBody>
      </p:sp>
      <p:sp>
        <p:nvSpPr>
          <p:cNvPr id="6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Prepara un plan, toma una decisión; </a:t>
            </a:r>
            <a:endParaRPr b="0" lang="en-US" sz="3200" strike="noStrike" u="none">
              <a:solidFill>
                <a:srgbClr val="ffffff"/>
              </a:solidFill>
              <a:effectLst/>
              <a:uFillTx/>
              <a:latin typeface="Arial"/>
            </a:endParaRPr>
          </a:p>
        </p:txBody>
      </p:sp>
      <p:sp>
        <p:nvSpPr>
          <p:cNvPr id="6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"Take counsel, execute judgment;  </a:t>
            </a:r>
            <a:endParaRPr b="0" lang="en-US" sz="3200" strike="noStrike" u="none">
              <a:solidFill>
                <a:srgbClr val="ffffff"/>
              </a:solidFill>
              <a:effectLst/>
              <a:uFillTx/>
              <a:latin typeface="Arial"/>
            </a:endParaRPr>
          </a:p>
        </p:txBody>
      </p:sp>
      <p:sp>
        <p:nvSpPr>
          <p:cNvPr id="6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a:t>
            </a:r>
            <a:endParaRPr b="0" lang="en-US" sz="4400" strike="noStrike" u="none">
              <a:solidFill>
                <a:srgbClr val="ffffff"/>
              </a:solidFill>
              <a:effectLst/>
              <a:uFillTx/>
              <a:latin typeface="Arial"/>
            </a:endParaRPr>
          </a:p>
        </p:txBody>
      </p:sp>
      <p:sp>
        <p:nvSpPr>
          <p:cNvPr id="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14:30, who will feed?  </a:t>
            </a:r>
            <a:endParaRPr b="0" lang="en-US" sz="3200" strike="noStrike" u="none">
              <a:solidFill>
                <a:srgbClr val="ffffff"/>
              </a:solidFill>
              <a:effectLst/>
              <a:uFillTx/>
              <a:latin typeface="Arial"/>
            </a:endParaRPr>
          </a:p>
        </p:txBody>
      </p:sp>
      <p:sp>
        <p:nvSpPr>
          <p:cNvPr id="63" name="PlaceHolder 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14:30 ¿quiénes serán apacentados? </a:t>
            </a:r>
            <a:endParaRPr b="0" lang="en-US" sz="3200" strike="noStrike" u="none">
              <a:solidFill>
                <a:srgbClr val="ffffff"/>
              </a:solidFill>
              <a:effectLst/>
              <a:uFillTx/>
              <a:latin typeface="Arial"/>
            </a:endParaRPr>
          </a:p>
        </p:txBody>
      </p:sp>
      <p:sp>
        <p:nvSpPr>
          <p:cNvPr id="64" name="PlaceHolder 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14:30, qui nourrira ?</a:t>
            </a:r>
            <a:endParaRPr b="0" lang="en-US" sz="3200" strike="noStrike" u="none">
              <a:solidFill>
                <a:srgbClr val="ffffff"/>
              </a:solidFill>
              <a:effectLst/>
              <a:uFillTx/>
              <a:latin typeface="Arial"/>
            </a:endParaRPr>
          </a:p>
        </p:txBody>
      </p:sp>
      <p:sp>
        <p:nvSpPr>
          <p:cNvPr id="65"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6" name="TextBox 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7" name="TextBox 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8" name="TextBox 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 name="TextBox 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 name="TextBox 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1" name="TextBox 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2" name="TextBox 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 name="TextBox 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4" name="TextBox 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5" name="TextBox 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6" name="TextBox 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 name="TextBox 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8" name="TextBox 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9" name="TextBox 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0" name="TextBox 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 name="TextBox 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2" name="TextBox 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3" name="TextBox 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4" name="TextBox 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 name="TextBox 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6" name="TextBox 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7" name="TextBox 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8" name="TextBox 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 name="TextBox 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0" name="TextBox 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0"/>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89"/>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88"/>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87"/>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86"/>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5"/>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4"/>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3"/>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2"/>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1"/>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0"/>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79"/>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78"/>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77"/>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76"/>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5"/>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4"/>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3"/>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2"/>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1"/>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0"/>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69"/>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68"/>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67"/>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#19</a:t>
            </a:r>
            <a:endParaRPr b="0" lang="en-US" sz="4400" strike="noStrike" u="none">
              <a:solidFill>
                <a:srgbClr val="ffffff"/>
              </a:solidFill>
              <a:effectLst/>
              <a:uFillTx/>
              <a:latin typeface="Arial"/>
            </a:endParaRPr>
          </a:p>
        </p:txBody>
      </p:sp>
      <p:sp>
        <p:nvSpPr>
          <p:cNvPr id="6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10:4, they shall bow down among the prisoners without whom?  </a:t>
            </a:r>
            <a:endParaRPr b="0" lang="en-US" sz="3200" strike="noStrike" u="none">
              <a:solidFill>
                <a:srgbClr val="ffffff"/>
              </a:solidFill>
              <a:effectLst/>
              <a:uFillTx/>
              <a:latin typeface="Arial"/>
            </a:endParaRPr>
          </a:p>
        </p:txBody>
      </p:sp>
      <p:sp>
        <p:nvSpPr>
          <p:cNvPr id="693" name="PlaceHolder 18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10:4, se inclinarán entre los presos ¿sin quién? </a:t>
            </a:r>
            <a:endParaRPr b="0" lang="en-US" sz="3200" strike="noStrike" u="none">
              <a:solidFill>
                <a:srgbClr val="ffffff"/>
              </a:solidFill>
              <a:effectLst/>
              <a:uFillTx/>
              <a:latin typeface="Arial"/>
            </a:endParaRPr>
          </a:p>
        </p:txBody>
      </p:sp>
      <p:sp>
        <p:nvSpPr>
          <p:cNvPr id="694" name="PlaceHolder 18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a:t>
            </a:r>
            <a:endParaRPr b="0" lang="en-US" sz="3200" strike="noStrike" u="none">
              <a:solidFill>
                <a:srgbClr val="ffffff"/>
              </a:solidFill>
              <a:effectLst/>
              <a:uFillTx/>
              <a:latin typeface="Arial"/>
            </a:endParaRPr>
          </a:p>
        </p:txBody>
      </p:sp>
      <p:sp>
        <p:nvSpPr>
          <p:cNvPr id="695"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696" name="TextBox 5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697" name="TextBox 5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698" name="TextBox 5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699" name="TextBox 5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00" name="TextBox 5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01" name="TextBox 5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02" name="TextBox 5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03" name="TextBox 5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04" name="TextBox 5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05" name="TextBox 5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06" name="TextBox 5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07" name="TextBox 5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08" name="TextBox 5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09" name="TextBox 5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10" name="TextBox 5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11" name="TextBox 5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12" name="TextBox 5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13" name="TextBox 5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14" name="TextBox 5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15" name="TextBox 5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16" name="TextBox 5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17" name="TextBox 5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18" name="TextBox 5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19" name="TextBox 5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20" name="TextBox 5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0"/>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19"/>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18"/>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17"/>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16"/>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5"/>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4"/>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3"/>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2"/>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1"/>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0"/>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09"/>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08"/>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07"/>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06"/>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5"/>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4"/>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3"/>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2"/>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1"/>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0"/>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699"/>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698"/>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697"/>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6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בִּלְתִּ֤י</a:t>
            </a:r>
            <a:endParaRPr b="0" lang="en-US" sz="3200" strike="noStrike" u="none">
              <a:solidFill>
                <a:srgbClr val="ffffff"/>
              </a:solidFill>
              <a:effectLst/>
              <a:uFillTx/>
              <a:latin typeface="Arial"/>
            </a:endParaRPr>
          </a:p>
        </p:txBody>
      </p:sp>
      <p:sp>
        <p:nvSpPr>
          <p:cNvPr id="7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 sujet de cette question n'est pas dans LSG</a:t>
            </a:r>
            <a:endParaRPr b="0" lang="en-US" sz="3200" strike="noStrike" u="none">
              <a:solidFill>
                <a:srgbClr val="ffffff"/>
              </a:solidFill>
              <a:effectLst/>
              <a:uFillTx/>
              <a:latin typeface="Arial"/>
            </a:endParaRPr>
          </a:p>
        </p:txBody>
      </p:sp>
      <p:sp>
        <p:nvSpPr>
          <p:cNvPr id="7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Sin mí </a:t>
            </a:r>
            <a:endParaRPr b="0" lang="en-US" sz="3200" strike="noStrike" u="none">
              <a:solidFill>
                <a:srgbClr val="ffffff"/>
              </a:solidFill>
              <a:effectLst/>
              <a:uFillTx/>
              <a:latin typeface="Arial"/>
            </a:endParaRPr>
          </a:p>
        </p:txBody>
      </p:sp>
      <p:sp>
        <p:nvSpPr>
          <p:cNvPr id="7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Without Me  </a:t>
            </a:r>
            <a:endParaRPr b="0" lang="en-US" sz="3200" strike="noStrike" u="none">
              <a:solidFill>
                <a:srgbClr val="ffffff"/>
              </a:solidFill>
              <a:effectLst/>
              <a:uFillTx/>
              <a:latin typeface="Arial"/>
            </a:endParaRPr>
          </a:p>
        </p:txBody>
      </p:sp>
      <p:sp>
        <p:nvSpPr>
          <p:cNvPr id="7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#20</a:t>
            </a:r>
            <a:endParaRPr b="0" lang="en-US" sz="4400" strike="noStrike" u="none">
              <a:solidFill>
                <a:srgbClr val="ffffff"/>
              </a:solidFill>
              <a:effectLst/>
              <a:uFillTx/>
              <a:latin typeface="Arial"/>
            </a:endParaRPr>
          </a:p>
        </p:txBody>
      </p:sp>
      <p:sp>
        <p:nvSpPr>
          <p:cNvPr id="7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By what means did the king of Assyria say he did it ?  </a:t>
            </a:r>
            <a:endParaRPr b="0" lang="en-US" sz="3200" strike="noStrike" u="none">
              <a:solidFill>
                <a:srgbClr val="ffffff"/>
              </a:solidFill>
              <a:effectLst/>
              <a:uFillTx/>
              <a:latin typeface="Arial"/>
            </a:endParaRPr>
          </a:p>
        </p:txBody>
      </p:sp>
      <p:sp>
        <p:nvSpPr>
          <p:cNvPr id="728" name="PlaceHolder 1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¿Por qué medios dijo el rey de Asiria que lo hizo? </a:t>
            </a:r>
            <a:endParaRPr b="0" lang="en-US" sz="3200" strike="noStrike" u="none">
              <a:solidFill>
                <a:srgbClr val="ffffff"/>
              </a:solidFill>
              <a:effectLst/>
              <a:uFillTx/>
              <a:latin typeface="Arial"/>
            </a:endParaRPr>
          </a:p>
        </p:txBody>
      </p:sp>
      <p:sp>
        <p:nvSpPr>
          <p:cNvPr id="729" name="PlaceHolder 1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Par quel moyen le roi d’Assyrie a-t-il dit qu’il l’avait fait ?</a:t>
            </a:r>
            <a:endParaRPr b="0" lang="en-US" sz="3200" strike="noStrike" u="none">
              <a:solidFill>
                <a:srgbClr val="ffffff"/>
              </a:solidFill>
              <a:effectLst/>
              <a:uFillTx/>
              <a:latin typeface="Arial"/>
            </a:endParaRPr>
          </a:p>
        </p:txBody>
      </p:sp>
      <p:sp>
        <p:nvSpPr>
          <p:cNvPr id="730"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31" name="TextBox 5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32" name="TextBox 5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33" name="TextBox 5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34" name="TextBox 5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35" name="TextBox 5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36" name="TextBox 5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37" name="TextBox 5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38" name="TextBox 5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39" name="TextBox 5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40" name="TextBox 5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41" name="TextBox 5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42" name="TextBox 5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43" name="TextBox 5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44" name="TextBox 5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45" name="TextBox 5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46" name="TextBox 5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47" name="TextBox 5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48" name="TextBox 5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49" name="TextBox 5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50" name="TextBox 5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51" name="TextBox 5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52" name="TextBox 5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53" name="TextBox 5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54" name="TextBox 5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55" name="TextBox 5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5"/>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4"/>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3"/>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2"/>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1"/>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0"/>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49"/>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48"/>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47"/>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46"/>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5"/>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4"/>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3"/>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2"/>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1"/>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0"/>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39"/>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38"/>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37"/>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36"/>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5"/>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4"/>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3"/>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2"/>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 אָמַ֗ר בְּכֹ֤חַ יָדִי֙ עָשִׂ֔יתִי וּבְחָכְמָתִ֖י כִּ֣י נְבֻנ֑וֹתִי</a:t>
            </a:r>
            <a:endParaRPr b="0" lang="en-US" sz="3200" strike="noStrike" u="none">
              <a:solidFill>
                <a:srgbClr val="ffffff"/>
              </a:solidFill>
              <a:effectLst/>
              <a:uFillTx/>
              <a:latin typeface="Arial"/>
            </a:endParaRPr>
          </a:p>
        </p:txBody>
      </p:sp>
      <p:sp>
        <p:nvSpPr>
          <p:cNvPr id="7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 dit: C'est par la force de ma main que j'ai agi, C'est par ma sagesse, car je suis intelligent;</a:t>
            </a:r>
            <a:endParaRPr b="0" lang="en-US" sz="3200" strike="noStrike" u="none">
              <a:solidFill>
                <a:srgbClr val="ffffff"/>
              </a:solidFill>
              <a:effectLst/>
              <a:uFillTx/>
              <a:latin typeface="Arial"/>
            </a:endParaRPr>
          </a:p>
        </p:txBody>
      </p:sp>
      <p:sp>
        <p:nvSpPr>
          <p:cNvPr id="7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dijo: «Lo he hecho con el poder de mi mano y con mi sabiduría, porque he sido inteligente. </a:t>
            </a:r>
            <a:endParaRPr b="0" lang="en-US" sz="3200" strike="noStrike" u="none">
              <a:solidFill>
                <a:srgbClr val="ffffff"/>
              </a:solidFill>
              <a:effectLst/>
              <a:uFillTx/>
              <a:latin typeface="Arial"/>
            </a:endParaRPr>
          </a:p>
        </p:txBody>
      </p:sp>
      <p:sp>
        <p:nvSpPr>
          <p:cNvPr id="7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he says: "By the strength of my hand I have done it, And by my wisdom, for I am prudent;  </a:t>
            </a:r>
            <a:endParaRPr b="0" lang="en-US" sz="3200" strike="noStrike" u="none">
              <a:solidFill>
                <a:srgbClr val="ffffff"/>
              </a:solidFill>
              <a:effectLst/>
              <a:uFillTx/>
              <a:latin typeface="Arial"/>
            </a:endParaRPr>
          </a:p>
        </p:txBody>
      </p:sp>
      <p:sp>
        <p:nvSpPr>
          <p:cNvPr id="7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#21</a:t>
            </a:r>
            <a:endParaRPr b="0" lang="en-US" sz="4400" strike="noStrike" u="none">
              <a:solidFill>
                <a:srgbClr val="ffffff"/>
              </a:solidFill>
              <a:effectLst/>
              <a:uFillTx/>
              <a:latin typeface="Arial"/>
            </a:endParaRPr>
          </a:p>
        </p:txBody>
      </p:sp>
      <p:sp>
        <p:nvSpPr>
          <p:cNvPr id="7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10:12, On what has the Lord performed all His work?  </a:t>
            </a:r>
            <a:endParaRPr b="0" lang="en-US" sz="3200" strike="noStrike" u="none">
              <a:solidFill>
                <a:srgbClr val="ffffff"/>
              </a:solidFill>
              <a:effectLst/>
              <a:uFillTx/>
              <a:latin typeface="Arial"/>
            </a:endParaRPr>
          </a:p>
        </p:txBody>
      </p:sp>
      <p:sp>
        <p:nvSpPr>
          <p:cNvPr id="763" name="PlaceHolder 2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10:12, ¿Sobre quiénes habrá acabado el Señor toda su obra? </a:t>
            </a:r>
            <a:endParaRPr b="0" lang="en-US" sz="3200" strike="noStrike" u="none">
              <a:solidFill>
                <a:srgbClr val="ffffff"/>
              </a:solidFill>
              <a:effectLst/>
              <a:uFillTx/>
              <a:latin typeface="Arial"/>
            </a:endParaRPr>
          </a:p>
        </p:txBody>
      </p:sp>
      <p:sp>
        <p:nvSpPr>
          <p:cNvPr id="764" name="PlaceHolder 2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10:12, sur quoi l’Éternel a-t-il accompli toute son œuvre ?</a:t>
            </a:r>
            <a:endParaRPr b="0" lang="en-US" sz="3200" strike="noStrike" u="none">
              <a:solidFill>
                <a:srgbClr val="ffffff"/>
              </a:solidFill>
              <a:effectLst/>
              <a:uFillTx/>
              <a:latin typeface="Arial"/>
            </a:endParaRPr>
          </a:p>
        </p:txBody>
      </p:sp>
      <p:sp>
        <p:nvSpPr>
          <p:cNvPr id="765"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766" name="TextBox 6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767" name="TextBox 6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768" name="TextBox 6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769" name="TextBox 6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770" name="TextBox 6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771" name="TextBox 6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772" name="TextBox 6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773" name="TextBox 6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774" name="TextBox 6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775" name="TextBox 6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776" name="TextBox 6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777" name="TextBox 6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778" name="TextBox 6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779" name="TextBox 6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780" name="TextBox 6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781" name="TextBox 6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782" name="TextBox 6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783" name="TextBox 6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784" name="TextBox 6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785" name="TextBox 6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786" name="TextBox 6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787" name="TextBox 6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788" name="TextBox 6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789" name="TextBox 6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790" name="TextBox 6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0"/>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89"/>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88"/>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87"/>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86"/>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5"/>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4"/>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3"/>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2"/>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1"/>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0"/>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79"/>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78"/>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77"/>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76"/>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5"/>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4"/>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3"/>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2"/>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1"/>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0"/>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69"/>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68"/>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67"/>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כִּֽי־יְבַצַּ֤ע אֲדֹנָי֙ אֶת־כָּל־מַֽעֲשֵׂ֔הוּ בְּהַ֥ר צִיּ֖וֹן וּבִירוּשָׁלִָ֑ם</a:t>
            </a:r>
            <a:endParaRPr b="0" lang="en-US" sz="3200" strike="noStrike" u="none">
              <a:solidFill>
                <a:srgbClr val="ffffff"/>
              </a:solidFill>
              <a:effectLst/>
              <a:uFillTx/>
              <a:latin typeface="Arial"/>
            </a:endParaRPr>
          </a:p>
        </p:txBody>
      </p:sp>
      <p:sp>
        <p:nvSpPr>
          <p:cNvPr id="7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Mais, quand le Seigneur aura accompli toute son oeuvre Sur la montagne de Sion et à Jérusalem,</a:t>
            </a:r>
            <a:endParaRPr b="0" lang="en-US" sz="3200" strike="noStrike" u="none">
              <a:solidFill>
                <a:srgbClr val="ffffff"/>
              </a:solidFill>
              <a:effectLst/>
              <a:uFillTx/>
              <a:latin typeface="Arial"/>
            </a:endParaRPr>
          </a:p>
        </p:txBody>
      </p:sp>
      <p:sp>
        <p:nvSpPr>
          <p:cNvPr id="7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acontecerá que después que el Señor haya acabado toda su obra en el monte Sión y en Jerusalén, </a:t>
            </a:r>
            <a:endParaRPr b="0" lang="en-US" sz="3200" strike="noStrike" u="none">
              <a:solidFill>
                <a:srgbClr val="ffffff"/>
              </a:solidFill>
              <a:effectLst/>
              <a:uFillTx/>
              <a:latin typeface="Arial"/>
            </a:endParaRPr>
          </a:p>
        </p:txBody>
      </p:sp>
      <p:sp>
        <p:nvSpPr>
          <p:cNvPr id="7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it shall come to pass, when the Lord has performed all His work on Mount Zion and on Jerusalem,  </a:t>
            </a:r>
            <a:endParaRPr b="0" lang="en-US" sz="3200" strike="noStrike" u="none">
              <a:solidFill>
                <a:srgbClr val="ffffff"/>
              </a:solidFill>
              <a:effectLst/>
              <a:uFillTx/>
              <a:latin typeface="Arial"/>
            </a:endParaRPr>
          </a:p>
        </p:txBody>
      </p:sp>
      <p:sp>
        <p:nvSpPr>
          <p:cNvPr id="7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#22</a:t>
            </a:r>
            <a:endParaRPr b="0" lang="en-US" sz="4400" strike="noStrike" u="none">
              <a:solidFill>
                <a:srgbClr val="ffffff"/>
              </a:solidFill>
              <a:effectLst/>
              <a:uFillTx/>
              <a:latin typeface="Arial"/>
            </a:endParaRPr>
          </a:p>
        </p:txBody>
      </p:sp>
      <p:sp>
        <p:nvSpPr>
          <p:cNvPr id="7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16:6, of what have we heard?  </a:t>
            </a:r>
            <a:endParaRPr b="0" lang="en-US" sz="3200" strike="noStrike" u="none">
              <a:solidFill>
                <a:srgbClr val="ffffff"/>
              </a:solidFill>
              <a:effectLst/>
              <a:uFillTx/>
              <a:latin typeface="Arial"/>
            </a:endParaRPr>
          </a:p>
        </p:txBody>
      </p:sp>
      <p:sp>
        <p:nvSpPr>
          <p:cNvPr id="798" name="PlaceHolder 2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16:6, ¿de qué hemos oído? </a:t>
            </a:r>
            <a:endParaRPr b="0" lang="en-US" sz="3200" strike="noStrike" u="none">
              <a:solidFill>
                <a:srgbClr val="ffffff"/>
              </a:solidFill>
              <a:effectLst/>
              <a:uFillTx/>
              <a:latin typeface="Arial"/>
            </a:endParaRPr>
          </a:p>
        </p:txBody>
      </p:sp>
      <p:sp>
        <p:nvSpPr>
          <p:cNvPr id="799" name="PlaceHolder 2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D’après Ésaïe 16:6, qu’avons-nous entendu ?</a:t>
            </a:r>
            <a:endParaRPr b="0" lang="en-US" sz="3200" strike="noStrike" u="none">
              <a:solidFill>
                <a:srgbClr val="ffffff"/>
              </a:solidFill>
              <a:effectLst/>
              <a:uFillTx/>
              <a:latin typeface="Arial"/>
            </a:endParaRPr>
          </a:p>
        </p:txBody>
      </p:sp>
      <p:sp>
        <p:nvSpPr>
          <p:cNvPr id="800"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01" name="TextBox 6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02" name="TextBox 6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03" name="TextBox 6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04" name="TextBox 6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05" name="TextBox 6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06" name="TextBox 6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07" name="TextBox 6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08" name="TextBox 6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09" name="TextBox 6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10" name="TextBox 6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11" name="TextBox 6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12" name="TextBox 6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13" name="TextBox 6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14" name="TextBox 6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15" name="TextBox 6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16" name="TextBox 6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17" name="TextBox 6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18" name="TextBox 6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19" name="TextBox 6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20" name="TextBox 6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21" name="TextBox 6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22" name="TextBox 6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23" name="TextBox 6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24" name="TextBox 6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25" name="TextBox 6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5"/>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4"/>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3"/>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2"/>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1"/>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0"/>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19"/>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18"/>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17"/>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16"/>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5"/>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4"/>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3"/>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2"/>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1"/>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0"/>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09"/>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08"/>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07"/>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06"/>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5"/>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4"/>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3"/>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2"/>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שָׁמַ֥עְנוּ גְאוֹן־מוֹאָ֖ב</a:t>
            </a:r>
            <a:endParaRPr b="0" lang="en-US" sz="3200" strike="noStrike" u="none">
              <a:solidFill>
                <a:srgbClr val="ffffff"/>
              </a:solidFill>
              <a:effectLst/>
              <a:uFillTx/>
              <a:latin typeface="Arial"/>
            </a:endParaRPr>
          </a:p>
        </p:txBody>
      </p:sp>
      <p:sp>
        <p:nvSpPr>
          <p:cNvPr id="8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Nous entendons l'orgueil du superbe Moab,</a:t>
            </a:r>
            <a:endParaRPr b="0" lang="en-US" sz="3200" strike="noStrike" u="none">
              <a:solidFill>
                <a:srgbClr val="ffffff"/>
              </a:solidFill>
              <a:effectLst/>
              <a:uFillTx/>
              <a:latin typeface="Arial"/>
            </a:endParaRPr>
          </a:p>
        </p:txBody>
      </p:sp>
      <p:sp>
        <p:nvSpPr>
          <p:cNvPr id="8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Hemos oído de la soberbia de Moab; </a:t>
            </a:r>
            <a:endParaRPr b="0" lang="en-US" sz="3200" strike="noStrike" u="none">
              <a:solidFill>
                <a:srgbClr val="ffffff"/>
              </a:solidFill>
              <a:effectLst/>
              <a:uFillTx/>
              <a:latin typeface="Arial"/>
            </a:endParaRPr>
          </a:p>
        </p:txBody>
      </p:sp>
      <p:sp>
        <p:nvSpPr>
          <p:cNvPr id="8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We have heard of the pride of Moab—  </a:t>
            </a:r>
            <a:endParaRPr b="0" lang="en-US" sz="3200" strike="noStrike" u="none">
              <a:solidFill>
                <a:srgbClr val="ffffff"/>
              </a:solidFill>
              <a:effectLst/>
              <a:uFillTx/>
              <a:latin typeface="Arial"/>
            </a:endParaRPr>
          </a:p>
        </p:txBody>
      </p:sp>
      <p:sp>
        <p:nvSpPr>
          <p:cNvPr id="8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#23</a:t>
            </a:r>
            <a:endParaRPr b="0" lang="en-US" sz="4400" strike="noStrike" u="none">
              <a:solidFill>
                <a:srgbClr val="ffffff"/>
              </a:solidFill>
              <a:effectLst/>
              <a:uFillTx/>
              <a:latin typeface="Arial"/>
            </a:endParaRPr>
          </a:p>
        </p:txBody>
      </p:sp>
      <p:sp>
        <p:nvSpPr>
          <p:cNvPr id="8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10:25, Besides the indignation, what else will cease ?  </a:t>
            </a:r>
            <a:endParaRPr b="0" lang="en-US" sz="3200" strike="noStrike" u="none">
              <a:solidFill>
                <a:srgbClr val="ffffff"/>
              </a:solidFill>
              <a:effectLst/>
              <a:uFillTx/>
              <a:latin typeface="Arial"/>
            </a:endParaRPr>
          </a:p>
        </p:txBody>
      </p:sp>
      <p:sp>
        <p:nvSpPr>
          <p:cNvPr id="833" name="PlaceHolder 21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10:25, además del furor de Jehová, ¿qué otra cosa se acabará? </a:t>
            </a:r>
            <a:endParaRPr b="0" lang="en-US" sz="3200" strike="noStrike" u="none">
              <a:solidFill>
                <a:srgbClr val="ffffff"/>
              </a:solidFill>
              <a:effectLst/>
              <a:uFillTx/>
              <a:latin typeface="Arial"/>
            </a:endParaRPr>
          </a:p>
        </p:txBody>
      </p:sp>
      <p:sp>
        <p:nvSpPr>
          <p:cNvPr id="834" name="PlaceHolder 21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10:25, Outre l’indignation, quoi d’autre cessera ?</a:t>
            </a:r>
            <a:endParaRPr b="0" lang="en-US" sz="3200" strike="noStrike" u="none">
              <a:solidFill>
                <a:srgbClr val="ffffff"/>
              </a:solidFill>
              <a:effectLst/>
              <a:uFillTx/>
              <a:latin typeface="Arial"/>
            </a:endParaRPr>
          </a:p>
        </p:txBody>
      </p:sp>
      <p:sp>
        <p:nvSpPr>
          <p:cNvPr id="835"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36" name="TextBox 6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37" name="TextBox 6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38" name="TextBox 6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39" name="TextBox 6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40" name="TextBox 6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41" name="TextBox 6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42" name="TextBox 6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43" name="TextBox 6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44" name="TextBox 6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45" name="TextBox 6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46" name="TextBox 6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47" name="TextBox 6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48" name="TextBox 6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49" name="TextBox 6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50" name="TextBox 6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51" name="TextBox 6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52" name="TextBox 6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53" name="TextBox 6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54" name="TextBox 6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55" name="TextBox 6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56" name="TextBox 6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57" name="TextBox 6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58" name="TextBox 6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59" name="TextBox 6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60" name="TextBox 6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0"/>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59"/>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58"/>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57"/>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56"/>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5"/>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4"/>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3"/>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2"/>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1"/>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0"/>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49"/>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48"/>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47"/>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46"/>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5"/>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4"/>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3"/>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2"/>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1"/>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0"/>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39"/>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38"/>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37"/>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וְאַפִּ֖י עַל־תַּבְלִיתָֽם׃</a:t>
            </a:r>
            <a:endParaRPr b="0" lang="en-US" sz="3200" strike="noStrike" u="none">
              <a:solidFill>
                <a:srgbClr val="ffffff"/>
              </a:solidFill>
              <a:effectLst/>
              <a:uFillTx/>
              <a:latin typeface="Arial"/>
            </a:endParaRPr>
          </a:p>
        </p:txBody>
      </p:sp>
      <p:sp>
        <p:nvSpPr>
          <p:cNvPr id="8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Puis ma colère se tournera contre lui pour l'anéantir.</a:t>
            </a:r>
            <a:endParaRPr b="0" lang="en-US" sz="3200" strike="noStrike" u="none">
              <a:solidFill>
                <a:srgbClr val="ffffff"/>
              </a:solidFill>
              <a:effectLst/>
              <a:uFillTx/>
              <a:latin typeface="Arial"/>
            </a:endParaRPr>
          </a:p>
        </p:txBody>
      </p:sp>
      <p:sp>
        <p:nvSpPr>
          <p:cNvPr id="8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mi enojo, para destrucción de ellos. </a:t>
            </a:r>
            <a:endParaRPr b="0" lang="en-US" sz="3200" strike="noStrike" u="none">
              <a:solidFill>
                <a:srgbClr val="ffffff"/>
              </a:solidFill>
              <a:effectLst/>
              <a:uFillTx/>
              <a:latin typeface="Arial"/>
            </a:endParaRPr>
          </a:p>
        </p:txBody>
      </p:sp>
      <p:sp>
        <p:nvSpPr>
          <p:cNvPr id="8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will My anger in their destruction."  </a:t>
            </a:r>
            <a:endParaRPr b="0" lang="en-US" sz="3200" strike="noStrike" u="none">
              <a:solidFill>
                <a:srgbClr val="ffffff"/>
              </a:solidFill>
              <a:effectLst/>
              <a:uFillTx/>
              <a:latin typeface="Arial"/>
            </a:endParaRPr>
          </a:p>
        </p:txBody>
      </p:sp>
      <p:sp>
        <p:nvSpPr>
          <p:cNvPr id="8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וְרָעוּ֙ בְּכוֹרֵ֣י דַלִּ֔ים</a:t>
            </a:r>
            <a:endParaRPr b="0" lang="en-US" sz="3200" strike="noStrike" u="none">
              <a:solidFill>
                <a:srgbClr val="ffffff"/>
              </a:solidFill>
              <a:effectLst/>
              <a:uFillTx/>
              <a:latin typeface="Arial"/>
            </a:endParaRPr>
          </a:p>
        </p:txBody>
      </p:sp>
      <p:sp>
        <p:nvSpPr>
          <p:cNvPr id="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Alors les plus pauvres pourront paître,</a:t>
            </a:r>
            <a:endParaRPr b="0" lang="en-US" sz="3200" strike="noStrike" u="none">
              <a:solidFill>
                <a:srgbClr val="ffffff"/>
              </a:solidFill>
              <a:effectLst/>
              <a:uFillTx/>
              <a:latin typeface="Arial"/>
            </a:endParaRPr>
          </a:p>
        </p:txBody>
      </p:sp>
      <p:sp>
        <p:nvSpPr>
          <p:cNvPr id="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Los primogénitos de los pobres serán apacentados </a:t>
            </a:r>
            <a:endParaRPr b="0" lang="en-US" sz="3200" strike="noStrike" u="none">
              <a:solidFill>
                <a:srgbClr val="ffffff"/>
              </a:solidFill>
              <a:effectLst/>
              <a:uFillTx/>
              <a:latin typeface="Arial"/>
            </a:endParaRPr>
          </a:p>
        </p:txBody>
      </p:sp>
      <p:sp>
        <p:nvSpPr>
          <p:cNvPr id="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firstborn of the poor will feed,  </a:t>
            </a:r>
            <a:endParaRPr b="0" lang="en-US" sz="3200" strike="noStrike" u="none">
              <a:solidFill>
                <a:srgbClr val="ffffff"/>
              </a:solidFill>
              <a:effectLst/>
              <a:uFillTx/>
              <a:latin typeface="Arial"/>
            </a:endParaRPr>
          </a:p>
        </p:txBody>
      </p:sp>
      <p:sp>
        <p:nvSpPr>
          <p:cNvPr id="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#24</a:t>
            </a:r>
            <a:endParaRPr b="0" lang="en-US" sz="4400" strike="noStrike" u="none">
              <a:solidFill>
                <a:srgbClr val="ffffff"/>
              </a:solidFill>
              <a:effectLst/>
              <a:uFillTx/>
              <a:latin typeface="Arial"/>
            </a:endParaRPr>
          </a:p>
        </p:txBody>
      </p:sp>
      <p:sp>
        <p:nvSpPr>
          <p:cNvPr id="8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15:9, what statement summarizes the reason that the waters of Dimon will be full of blood?  </a:t>
            </a:r>
            <a:endParaRPr b="0" lang="en-US" sz="3200" strike="noStrike" u="none">
              <a:solidFill>
                <a:srgbClr val="ffffff"/>
              </a:solidFill>
              <a:effectLst/>
              <a:uFillTx/>
              <a:latin typeface="Arial"/>
            </a:endParaRPr>
          </a:p>
        </p:txBody>
      </p:sp>
      <p:sp>
        <p:nvSpPr>
          <p:cNvPr id="868" name="PlaceHolder 22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15:9, ¿qué afirmación resume la razón por la que las aguas de Dimón estarán llenas de sangre? </a:t>
            </a:r>
            <a:endParaRPr b="0" lang="en-US" sz="3200" strike="noStrike" u="none">
              <a:solidFill>
                <a:srgbClr val="ffffff"/>
              </a:solidFill>
              <a:effectLst/>
              <a:uFillTx/>
              <a:latin typeface="Arial"/>
            </a:endParaRPr>
          </a:p>
        </p:txBody>
      </p:sp>
      <p:sp>
        <p:nvSpPr>
          <p:cNvPr id="869" name="PlaceHolder 22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15:9, quelle affirmation résume la raison pour laquelle les eaux de Dimon seront pleines de sang ?</a:t>
            </a:r>
            <a:endParaRPr b="0" lang="en-US" sz="3200" strike="noStrike" u="none">
              <a:solidFill>
                <a:srgbClr val="ffffff"/>
              </a:solidFill>
              <a:effectLst/>
              <a:uFillTx/>
              <a:latin typeface="Arial"/>
            </a:endParaRPr>
          </a:p>
        </p:txBody>
      </p:sp>
      <p:sp>
        <p:nvSpPr>
          <p:cNvPr id="870"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871" name="TextBox 6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872" name="TextBox 6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873" name="TextBox 6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874" name="TextBox 6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875" name="TextBox 6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876" name="TextBox 6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877" name="TextBox 6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878" name="TextBox 6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879" name="TextBox 6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880" name="TextBox 6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881" name="TextBox 6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882" name="TextBox 6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883" name="TextBox 6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884" name="TextBox 6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885" name="TextBox 6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886" name="TextBox 6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887" name="TextBox 6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888" name="TextBox 6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889" name="TextBox 6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890" name="TextBox 6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891" name="TextBox 6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892" name="TextBox 7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893" name="TextBox 7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894" name="TextBox 7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895" name="TextBox 7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5"/>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4"/>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3"/>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2"/>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1"/>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0"/>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89"/>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88"/>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87"/>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86"/>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5"/>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4"/>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3"/>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2"/>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1"/>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0"/>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79"/>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78"/>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77"/>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76"/>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5"/>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4"/>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3"/>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2"/>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כִּֽי־אָשִׁ֥ית עַל־דִּימ֖וֹן נוֹסָפ֑וֹת</a:t>
            </a:r>
            <a:endParaRPr b="0" lang="en-US" sz="3200" strike="noStrike" u="none">
              <a:solidFill>
                <a:srgbClr val="ffffff"/>
              </a:solidFill>
              <a:effectLst/>
              <a:uFillTx/>
              <a:latin typeface="Arial"/>
            </a:endParaRPr>
          </a:p>
        </p:txBody>
      </p:sp>
      <p:sp>
        <p:nvSpPr>
          <p:cNvPr id="8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j'enverrai sur Dimon de nouveaux malheurs,</a:t>
            </a:r>
            <a:endParaRPr b="0" lang="en-US" sz="3200" strike="noStrike" u="none">
              <a:solidFill>
                <a:srgbClr val="ffffff"/>
              </a:solidFill>
              <a:effectLst/>
              <a:uFillTx/>
              <a:latin typeface="Arial"/>
            </a:endParaRPr>
          </a:p>
        </p:txBody>
      </p:sp>
      <p:sp>
        <p:nvSpPr>
          <p:cNvPr id="8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porque yo traeré sobre Dimón males mayores: </a:t>
            </a:r>
            <a:endParaRPr b="0" lang="en-US" sz="3200" strike="noStrike" u="none">
              <a:solidFill>
                <a:srgbClr val="ffffff"/>
              </a:solidFill>
              <a:effectLst/>
              <a:uFillTx/>
              <a:latin typeface="Arial"/>
            </a:endParaRPr>
          </a:p>
        </p:txBody>
      </p:sp>
      <p:sp>
        <p:nvSpPr>
          <p:cNvPr id="8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Because I will bring more upon Dimon,  </a:t>
            </a:r>
            <a:endParaRPr b="0" lang="en-US" sz="3200" strike="noStrike" u="none">
              <a:solidFill>
                <a:srgbClr val="ffffff"/>
              </a:solidFill>
              <a:effectLst/>
              <a:uFillTx/>
              <a:latin typeface="Arial"/>
            </a:endParaRPr>
          </a:p>
        </p:txBody>
      </p:sp>
      <p:sp>
        <p:nvSpPr>
          <p:cNvPr id="9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#25</a:t>
            </a:r>
            <a:endParaRPr b="0" lang="en-US" sz="4400" strike="noStrike" u="none">
              <a:solidFill>
                <a:srgbClr val="ffffff"/>
              </a:solidFill>
              <a:effectLst/>
              <a:uFillTx/>
              <a:latin typeface="Arial"/>
            </a:endParaRPr>
          </a:p>
        </p:txBody>
      </p:sp>
      <p:sp>
        <p:nvSpPr>
          <p:cNvPr id="9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10:10, What has my hand found ?  </a:t>
            </a:r>
            <a:endParaRPr b="0" lang="en-US" sz="3200" strike="noStrike" u="none">
              <a:solidFill>
                <a:srgbClr val="ffffff"/>
              </a:solidFill>
              <a:effectLst/>
              <a:uFillTx/>
              <a:latin typeface="Arial"/>
            </a:endParaRPr>
          </a:p>
        </p:txBody>
      </p:sp>
      <p:sp>
        <p:nvSpPr>
          <p:cNvPr id="903" name="PlaceHolder 23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10:10 ¿qué ha hallado mi mano? </a:t>
            </a:r>
            <a:endParaRPr b="0" lang="en-US" sz="3200" strike="noStrike" u="none">
              <a:solidFill>
                <a:srgbClr val="ffffff"/>
              </a:solidFill>
              <a:effectLst/>
              <a:uFillTx/>
              <a:latin typeface="Arial"/>
            </a:endParaRPr>
          </a:p>
        </p:txBody>
      </p:sp>
      <p:sp>
        <p:nvSpPr>
          <p:cNvPr id="904" name="PlaceHolder 23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10:10, Qu'a trouvé ma main ?</a:t>
            </a:r>
            <a:endParaRPr b="0" lang="en-US" sz="3200" strike="noStrike" u="none">
              <a:solidFill>
                <a:srgbClr val="ffffff"/>
              </a:solidFill>
              <a:effectLst/>
              <a:uFillTx/>
              <a:latin typeface="Arial"/>
            </a:endParaRPr>
          </a:p>
        </p:txBody>
      </p:sp>
      <p:sp>
        <p:nvSpPr>
          <p:cNvPr id="905"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06" name="TextBox 7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07" name="TextBox 7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08" name="TextBox 7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09" name="TextBox 7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10" name="TextBox 7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11" name="TextBox 7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12" name="TextBox 7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13" name="TextBox 7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14" name="TextBox 7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15" name="TextBox 7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16" name="TextBox 7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17" name="TextBox 7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18" name="TextBox 7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19" name="TextBox 7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20" name="TextBox 7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21" name="TextBox 7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22" name="TextBox 7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23" name="TextBox 7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24" name="TextBox 7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25" name="TextBox 7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26" name="TextBox 7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27" name="TextBox 7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28" name="TextBox 7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29" name="TextBox 7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30" name="TextBox 7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0"/>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29"/>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28"/>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27"/>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26"/>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5"/>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4"/>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3"/>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2"/>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1"/>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0"/>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19"/>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18"/>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17"/>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16"/>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5"/>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4"/>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3"/>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2"/>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1"/>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0"/>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09"/>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08"/>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07"/>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כַּאֲשֶׁר֙ מָצְאָ֣ה יָדִ֔י לְמַמְלְכֹ֖ת הָאֱלִ֑יל</a:t>
            </a:r>
            <a:endParaRPr b="0" lang="en-US" sz="3200" strike="noStrike" u="none">
              <a:solidFill>
                <a:srgbClr val="ffffff"/>
              </a:solidFill>
              <a:effectLst/>
              <a:uFillTx/>
              <a:latin typeface="Arial"/>
            </a:endParaRPr>
          </a:p>
        </p:txBody>
      </p:sp>
      <p:sp>
        <p:nvSpPr>
          <p:cNvPr id="9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De même que ma main a atteint les royaumes des idoles,</a:t>
            </a:r>
            <a:endParaRPr b="0" lang="en-US" sz="3200" strike="noStrike" u="none">
              <a:solidFill>
                <a:srgbClr val="ffffff"/>
              </a:solidFill>
              <a:effectLst/>
              <a:uFillTx/>
              <a:latin typeface="Arial"/>
            </a:endParaRPr>
          </a:p>
        </p:txBody>
      </p:sp>
      <p:sp>
        <p:nvSpPr>
          <p:cNvPr id="9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Como mi mano alcanzó los reinos de los ídolos, </a:t>
            </a:r>
            <a:endParaRPr b="0" lang="en-US" sz="3200" strike="noStrike" u="none">
              <a:solidFill>
                <a:srgbClr val="ffffff"/>
              </a:solidFill>
              <a:effectLst/>
              <a:uFillTx/>
              <a:latin typeface="Arial"/>
            </a:endParaRPr>
          </a:p>
        </p:txBody>
      </p:sp>
      <p:sp>
        <p:nvSpPr>
          <p:cNvPr id="9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my hand has found the kingdoms of the idols,  </a:t>
            </a:r>
            <a:endParaRPr b="0" lang="en-US" sz="3200" strike="noStrike" u="none">
              <a:solidFill>
                <a:srgbClr val="ffffff"/>
              </a:solidFill>
              <a:effectLst/>
              <a:uFillTx/>
              <a:latin typeface="Arial"/>
            </a:endParaRPr>
          </a:p>
        </p:txBody>
      </p:sp>
      <p:sp>
        <p:nvSpPr>
          <p:cNvPr id="9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#26</a:t>
            </a:r>
            <a:endParaRPr b="0" lang="en-US" sz="4400" strike="noStrike" u="none">
              <a:solidFill>
                <a:srgbClr val="ffffff"/>
              </a:solidFill>
              <a:effectLst/>
              <a:uFillTx/>
              <a:latin typeface="Arial"/>
            </a:endParaRPr>
          </a:p>
        </p:txBody>
      </p:sp>
      <p:sp>
        <p:nvSpPr>
          <p:cNvPr id="93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the choice plants that have been broken down reached as far as what named place?  </a:t>
            </a:r>
            <a:endParaRPr b="0" lang="en-US" sz="3200" strike="noStrike" u="none">
              <a:solidFill>
                <a:srgbClr val="ffffff"/>
              </a:solidFill>
              <a:effectLst/>
              <a:uFillTx/>
              <a:latin typeface="Arial"/>
            </a:endParaRPr>
          </a:p>
        </p:txBody>
      </p:sp>
      <p:sp>
        <p:nvSpPr>
          <p:cNvPr id="938" name="PlaceHolder 24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¿hasta qué lugar habían llegado los generosos sarmientos que fueron pisoteados? </a:t>
            </a:r>
            <a:endParaRPr b="0" lang="en-US" sz="3200" strike="noStrike" u="none">
              <a:solidFill>
                <a:srgbClr val="ffffff"/>
              </a:solidFill>
              <a:effectLst/>
              <a:uFillTx/>
              <a:latin typeface="Arial"/>
            </a:endParaRPr>
          </a:p>
        </p:txBody>
      </p:sp>
      <p:sp>
        <p:nvSpPr>
          <p:cNvPr id="939" name="PlaceHolder 24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les plantes choisies qui ont été abattues ont atteint quel endroit nommé ?</a:t>
            </a:r>
            <a:endParaRPr b="0" lang="en-US" sz="3200" strike="noStrike" u="none">
              <a:solidFill>
                <a:srgbClr val="ffffff"/>
              </a:solidFill>
              <a:effectLst/>
              <a:uFillTx/>
              <a:latin typeface="Arial"/>
            </a:endParaRPr>
          </a:p>
        </p:txBody>
      </p:sp>
      <p:sp>
        <p:nvSpPr>
          <p:cNvPr id="940"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41" name="TextBox 7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42" name="TextBox 7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43" name="TextBox 7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44" name="TextBox 7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45" name="TextBox 7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46" name="TextBox 7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47" name="TextBox 7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48" name="TextBox 7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49" name="TextBox 7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50" name="TextBox 7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51" name="TextBox 7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52" name="TextBox 7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53" name="TextBox 7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54" name="TextBox 7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55" name="TextBox 7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56" name="TextBox 7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57" name="TextBox 7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58" name="TextBox 7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59" name="TextBox 7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60" name="TextBox 7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61" name="TextBox 7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62" name="TextBox 7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63" name="TextBox 7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64" name="TextBox 7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965" name="TextBox 7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5"/>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4"/>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3"/>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2"/>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1"/>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0"/>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59"/>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58"/>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57"/>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56"/>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5"/>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4"/>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3"/>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2"/>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1"/>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0"/>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49"/>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48"/>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47"/>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46"/>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5"/>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4"/>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3"/>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2"/>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עַד־יַעְזֵ֥ר נָגָ֖עוּ</a:t>
            </a:r>
            <a:endParaRPr b="0" lang="en-US" sz="3200" strike="noStrike" u="none">
              <a:solidFill>
                <a:srgbClr val="ffffff"/>
              </a:solidFill>
              <a:effectLst/>
              <a:uFillTx/>
              <a:latin typeface="Arial"/>
            </a:endParaRPr>
          </a:p>
        </p:txBody>
      </p:sp>
      <p:sp>
        <p:nvSpPr>
          <p:cNvPr id="96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Qui s'étendaient jusqu'à Jaezer,</a:t>
            </a:r>
            <a:endParaRPr b="0" lang="en-US" sz="3200" strike="noStrike" u="none">
              <a:solidFill>
                <a:srgbClr val="ffffff"/>
              </a:solidFill>
              <a:effectLst/>
              <a:uFillTx/>
              <a:latin typeface="Arial"/>
            </a:endParaRPr>
          </a:p>
        </p:txBody>
      </p:sp>
      <p:sp>
        <p:nvSpPr>
          <p:cNvPr id="96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que habían llegado hasta Jazer </a:t>
            </a:r>
            <a:endParaRPr b="0" lang="en-US" sz="3200" strike="noStrike" u="none">
              <a:solidFill>
                <a:srgbClr val="ffffff"/>
              </a:solidFill>
              <a:effectLst/>
              <a:uFillTx/>
              <a:latin typeface="Arial"/>
            </a:endParaRPr>
          </a:p>
        </p:txBody>
      </p:sp>
      <p:sp>
        <p:nvSpPr>
          <p:cNvPr id="96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have reached to Jazer  </a:t>
            </a:r>
            <a:endParaRPr b="0" lang="en-US" sz="3200" strike="noStrike" u="none">
              <a:solidFill>
                <a:srgbClr val="ffffff"/>
              </a:solidFill>
              <a:effectLst/>
              <a:uFillTx/>
              <a:latin typeface="Arial"/>
            </a:endParaRPr>
          </a:p>
        </p:txBody>
      </p:sp>
      <p:sp>
        <p:nvSpPr>
          <p:cNvPr id="97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#27</a:t>
            </a:r>
            <a:endParaRPr b="0" lang="en-US" sz="4400" strike="noStrike" u="none">
              <a:solidFill>
                <a:srgbClr val="ffffff"/>
              </a:solidFill>
              <a:effectLst/>
              <a:uFillTx/>
              <a:latin typeface="Arial"/>
            </a:endParaRPr>
          </a:p>
        </p:txBody>
      </p:sp>
      <p:sp>
        <p:nvSpPr>
          <p:cNvPr id="97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what will the Assyrian do at the mount of the daughter of Zion,  </a:t>
            </a:r>
            <a:endParaRPr b="0" lang="en-US" sz="3200" strike="noStrike" u="none">
              <a:solidFill>
                <a:srgbClr val="ffffff"/>
              </a:solidFill>
              <a:effectLst/>
              <a:uFillTx/>
              <a:latin typeface="Arial"/>
            </a:endParaRPr>
          </a:p>
        </p:txBody>
      </p:sp>
      <p:sp>
        <p:nvSpPr>
          <p:cNvPr id="973" name="PlaceHolder 11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¿qué hará el asirio en el monte de la hija de Sión, </a:t>
            </a:r>
            <a:endParaRPr b="0" lang="en-US" sz="3200" strike="noStrike" u="none">
              <a:solidFill>
                <a:srgbClr val="ffffff"/>
              </a:solidFill>
              <a:effectLst/>
              <a:uFillTx/>
              <a:latin typeface="Arial"/>
            </a:endParaRPr>
          </a:p>
        </p:txBody>
      </p:sp>
      <p:sp>
        <p:nvSpPr>
          <p:cNvPr id="974" name="PlaceHolder 11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10:32, que fera l'Assyrien à la montagne de la fille de Sion,</a:t>
            </a:r>
            <a:endParaRPr b="0" lang="en-US" sz="3200" strike="noStrike" u="none">
              <a:solidFill>
                <a:srgbClr val="ffffff"/>
              </a:solidFill>
              <a:effectLst/>
              <a:uFillTx/>
              <a:latin typeface="Arial"/>
            </a:endParaRPr>
          </a:p>
        </p:txBody>
      </p:sp>
      <p:sp>
        <p:nvSpPr>
          <p:cNvPr id="975"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976" name="TextBox 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977" name="TextBox 3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978" name="TextBox 3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979" name="TextBox 3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980" name="TextBox 3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981" name="TextBox 3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982" name="TextBox 3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983" name="TextBox 3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984" name="TextBox 3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985" name="TextBox 3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986" name="TextBox 3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987" name="TextBox 3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988" name="TextBox 3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989" name="TextBox 3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990" name="TextBox 3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991" name="TextBox 3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992" name="TextBox 3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993" name="TextBox 3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994" name="TextBox 3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995" name="TextBox 3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996" name="TextBox 3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997" name="TextBox 3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998" name="TextBox 3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999" name="TextBox 3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00" name="TextBox 3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0"/>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999"/>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998"/>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997"/>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996"/>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5"/>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4"/>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3"/>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2"/>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1"/>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0"/>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89"/>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88"/>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87"/>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86"/>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5"/>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4"/>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3"/>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2"/>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1"/>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0"/>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79"/>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78"/>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77"/>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7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יְנֹפֵ֤ף יָדוֹ֙ הַ֣ר ׳בֵּית־בַּת־צִיּ֔וֹן׳ גִּבְעַ֖ת יְרוּשָׁלִָֽם׃ ס</a:t>
            </a:r>
            <a:endParaRPr b="0" lang="en-US" sz="3200" strike="noStrike" u="none">
              <a:solidFill>
                <a:srgbClr val="ffffff"/>
              </a:solidFill>
              <a:effectLst/>
              <a:uFillTx/>
              <a:latin typeface="Arial"/>
            </a:endParaRPr>
          </a:p>
        </p:txBody>
      </p:sp>
      <p:sp>
        <p:nvSpPr>
          <p:cNvPr id="100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 menace de sa main la montagne de la fille de Sion, La colline de Jérusalem.</a:t>
            </a:r>
            <a:endParaRPr b="0" lang="en-US" sz="3200" strike="noStrike" u="none">
              <a:solidFill>
                <a:srgbClr val="ffffff"/>
              </a:solidFill>
              <a:effectLst/>
              <a:uFillTx/>
              <a:latin typeface="Arial"/>
            </a:endParaRPr>
          </a:p>
        </p:txBody>
      </p:sp>
      <p:sp>
        <p:nvSpPr>
          <p:cNvPr id="100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alzará su mano al monte de la hija de Sión, al collado de Jerusalén. </a:t>
            </a:r>
            <a:endParaRPr b="0" lang="en-US" sz="3200" strike="noStrike" u="none">
              <a:solidFill>
                <a:srgbClr val="ffffff"/>
              </a:solidFill>
              <a:effectLst/>
              <a:uFillTx/>
              <a:latin typeface="Arial"/>
            </a:endParaRPr>
          </a:p>
        </p:txBody>
      </p:sp>
      <p:sp>
        <p:nvSpPr>
          <p:cNvPr id="100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will shake his fist at the mount of the daughter of Zion, The hill of Jerusalem.  </a:t>
            </a:r>
            <a:endParaRPr b="0" lang="en-US" sz="3200" strike="noStrike" u="none">
              <a:solidFill>
                <a:srgbClr val="ffffff"/>
              </a:solidFill>
              <a:effectLst/>
              <a:uFillTx/>
              <a:latin typeface="Arial"/>
            </a:endParaRPr>
          </a:p>
        </p:txBody>
      </p:sp>
      <p:sp>
        <p:nvSpPr>
          <p:cNvPr id="100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#28</a:t>
            </a:r>
            <a:endParaRPr b="0" lang="en-US" sz="4400" strike="noStrike" u="none">
              <a:solidFill>
                <a:srgbClr val="ffffff"/>
              </a:solidFill>
              <a:effectLst/>
              <a:uFillTx/>
              <a:latin typeface="Arial"/>
            </a:endParaRPr>
          </a:p>
        </p:txBody>
      </p:sp>
      <p:sp>
        <p:nvSpPr>
          <p:cNvPr id="100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10:34, How will Lebanon fall ?  </a:t>
            </a:r>
            <a:endParaRPr b="0" lang="en-US" sz="3200" strike="noStrike" u="none">
              <a:solidFill>
                <a:srgbClr val="ffffff"/>
              </a:solidFill>
              <a:effectLst/>
              <a:uFillTx/>
              <a:latin typeface="Arial"/>
            </a:endParaRPr>
          </a:p>
        </p:txBody>
      </p:sp>
      <p:sp>
        <p:nvSpPr>
          <p:cNvPr id="1008" name="PlaceHolder 11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10:34, ¿Cómo caerá el Líbano? </a:t>
            </a:r>
            <a:endParaRPr b="0" lang="en-US" sz="3200" strike="noStrike" u="none">
              <a:solidFill>
                <a:srgbClr val="ffffff"/>
              </a:solidFill>
              <a:effectLst/>
              <a:uFillTx/>
              <a:latin typeface="Arial"/>
            </a:endParaRPr>
          </a:p>
        </p:txBody>
      </p:sp>
      <p:sp>
        <p:nvSpPr>
          <p:cNvPr id="1009" name="PlaceHolder 12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10:34, comment le Liban tombera-t-il ?</a:t>
            </a:r>
            <a:endParaRPr b="0" lang="en-US" sz="3200" strike="noStrike" u="none">
              <a:solidFill>
                <a:srgbClr val="ffffff"/>
              </a:solidFill>
              <a:effectLst/>
              <a:uFillTx/>
              <a:latin typeface="Arial"/>
            </a:endParaRPr>
          </a:p>
        </p:txBody>
      </p:sp>
      <p:sp>
        <p:nvSpPr>
          <p:cNvPr id="1010"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1" name="TextBox 3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12" name="TextBox 3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13" name="TextBox 3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14" name="TextBox 3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15" name="TextBox 3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16" name="TextBox 3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17" name="TextBox 3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18" name="TextBox 3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19" name="TextBox 3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20" name="TextBox 3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21" name="TextBox 3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22" name="TextBox 3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23" name="TextBox 3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24" name="TextBox 3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25" name="TextBox 3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26" name="TextBox 3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27" name="TextBox 3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28" name="TextBox 3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29" name="TextBox 3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30" name="TextBox 3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31" name="TextBox 3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32" name="TextBox 3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33" name="TextBox 3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34" name="TextBox 3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35" name="TextBox 3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5"/>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4"/>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3"/>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2"/>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1"/>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0"/>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29"/>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28"/>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27"/>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26"/>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5"/>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4"/>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3"/>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2"/>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1"/>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0"/>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19"/>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18"/>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17"/>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16"/>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5"/>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4"/>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3"/>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2"/>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3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וְהַלְּבָנ֖וֹן בְּאַדִּ֥יר יִפּֽוֹל׃ ס</a:t>
            </a:r>
            <a:endParaRPr b="0" lang="en-US" sz="3200" strike="noStrike" u="none">
              <a:solidFill>
                <a:srgbClr val="ffffff"/>
              </a:solidFill>
              <a:effectLst/>
              <a:uFillTx/>
              <a:latin typeface="Arial"/>
            </a:endParaRPr>
          </a:p>
        </p:txBody>
      </p:sp>
      <p:sp>
        <p:nvSpPr>
          <p:cNvPr id="103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le Liban tombe sous le Puissant.</a:t>
            </a:r>
            <a:endParaRPr b="0" lang="en-US" sz="3200" strike="noStrike" u="none">
              <a:solidFill>
                <a:srgbClr val="ffffff"/>
              </a:solidFill>
              <a:effectLst/>
              <a:uFillTx/>
              <a:latin typeface="Arial"/>
            </a:endParaRPr>
          </a:p>
        </p:txBody>
      </p:sp>
      <p:sp>
        <p:nvSpPr>
          <p:cNvPr id="103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el Líbano caerá con estruendo. </a:t>
            </a:r>
            <a:endParaRPr b="0" lang="en-US" sz="3200" strike="noStrike" u="none">
              <a:solidFill>
                <a:srgbClr val="ffffff"/>
              </a:solidFill>
              <a:effectLst/>
              <a:uFillTx/>
              <a:latin typeface="Arial"/>
            </a:endParaRPr>
          </a:p>
        </p:txBody>
      </p:sp>
      <p:sp>
        <p:nvSpPr>
          <p:cNvPr id="103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Lebanon will fall by the Mighty One.  </a:t>
            </a:r>
            <a:endParaRPr b="0" lang="en-US" sz="3200" strike="noStrike" u="none">
              <a:solidFill>
                <a:srgbClr val="ffffff"/>
              </a:solidFill>
              <a:effectLst/>
              <a:uFillTx/>
              <a:latin typeface="Arial"/>
            </a:endParaRPr>
          </a:p>
        </p:txBody>
      </p:sp>
      <p:sp>
        <p:nvSpPr>
          <p:cNvPr id="104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a:t>
            </a:r>
            <a:endParaRPr b="0" lang="en-US" sz="4400" strike="noStrike" u="none">
              <a:solidFill>
                <a:srgbClr val="ffffff"/>
              </a:solidFill>
              <a:effectLst/>
              <a:uFillTx/>
              <a:latin typeface="Arial"/>
            </a:endParaRPr>
          </a:p>
        </p:txBody>
      </p:sp>
      <p:sp>
        <p:nvSpPr>
          <p:cNvPr id="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10:6, Against what people will God give Assyria charge ?  </a:t>
            </a:r>
            <a:endParaRPr b="0" lang="en-US" sz="3200" strike="noStrike" u="none">
              <a:solidFill>
                <a:srgbClr val="ffffff"/>
              </a:solidFill>
              <a:effectLst/>
              <a:uFillTx/>
              <a:latin typeface="Arial"/>
            </a:endParaRPr>
          </a:p>
        </p:txBody>
      </p:sp>
      <p:sp>
        <p:nvSpPr>
          <p:cNvPr id="98" name="PlaceHolder 1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10:6, ¿Contra qué pueblo encargará Jehová a Asiria? </a:t>
            </a:r>
            <a:endParaRPr b="0" lang="en-US" sz="3200" strike="noStrike" u="none">
              <a:solidFill>
                <a:srgbClr val="ffffff"/>
              </a:solidFill>
              <a:effectLst/>
              <a:uFillTx/>
              <a:latin typeface="Arial"/>
            </a:endParaRPr>
          </a:p>
        </p:txBody>
      </p:sp>
      <p:sp>
        <p:nvSpPr>
          <p:cNvPr id="99" name="PlaceHolder 1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10:6, Contre quel peuple Dieu accusera-t-il l’Assyrie ?</a:t>
            </a:r>
            <a:endParaRPr b="0" lang="en-US" sz="3200" strike="noStrike" u="none">
              <a:solidFill>
                <a:srgbClr val="ffffff"/>
              </a:solidFill>
              <a:effectLst/>
              <a:uFillTx/>
              <a:latin typeface="Arial"/>
            </a:endParaRPr>
          </a:p>
        </p:txBody>
      </p:sp>
      <p:sp>
        <p:nvSpPr>
          <p:cNvPr id="100"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1" name="TextBox 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2" name="TextBox 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3" name="TextBox 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 name="TextBox 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 name="TextBox 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6" name="TextBox 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7" name="TextBox 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 name="TextBox 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9" name="TextBox 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0" name="TextBox 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1" name="TextBox 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 name="TextBox 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3" name="TextBox 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4" name="TextBox 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5" name="TextBox 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 name="TextBox 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7" name="TextBox 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8" name="TextBox 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9" name="TextBox 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 name="TextBox 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1" name="TextBox 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2" name="TextBox 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3" name="TextBox 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 name="TextBox 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5" name="TextBox 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5"/>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4"/>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3"/>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2"/>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1"/>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0"/>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19"/>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18"/>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17"/>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16"/>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5"/>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4"/>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3"/>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2"/>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1"/>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0"/>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09"/>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08"/>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07"/>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06"/>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5"/>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4"/>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3"/>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2"/>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#29</a:t>
            </a:r>
            <a:endParaRPr b="0" lang="en-US" sz="4400" strike="noStrike" u="none">
              <a:solidFill>
                <a:srgbClr val="ffffff"/>
              </a:solidFill>
              <a:effectLst/>
              <a:uFillTx/>
              <a:latin typeface="Arial"/>
            </a:endParaRPr>
          </a:p>
        </p:txBody>
      </p:sp>
      <p:sp>
        <p:nvSpPr>
          <p:cNvPr id="104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14:28, in which year did this prophecy come?  </a:t>
            </a:r>
            <a:endParaRPr b="0" lang="en-US" sz="3200" strike="noStrike" u="none">
              <a:solidFill>
                <a:srgbClr val="ffffff"/>
              </a:solidFill>
              <a:effectLst/>
              <a:uFillTx/>
              <a:latin typeface="Arial"/>
            </a:endParaRPr>
          </a:p>
        </p:txBody>
      </p:sp>
      <p:sp>
        <p:nvSpPr>
          <p:cNvPr id="1043" name="PlaceHolder 12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14:28, ¿en qué año vino esta profecía? </a:t>
            </a:r>
            <a:endParaRPr b="0" lang="en-US" sz="3200" strike="noStrike" u="none">
              <a:solidFill>
                <a:srgbClr val="ffffff"/>
              </a:solidFill>
              <a:effectLst/>
              <a:uFillTx/>
              <a:latin typeface="Arial"/>
            </a:endParaRPr>
          </a:p>
        </p:txBody>
      </p:sp>
      <p:sp>
        <p:nvSpPr>
          <p:cNvPr id="1044" name="PlaceHolder 12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14:28, en quelle année cette prophétie a-t-elle eu lieu ?</a:t>
            </a:r>
            <a:endParaRPr b="0" lang="en-US" sz="3200" strike="noStrike" u="none">
              <a:solidFill>
                <a:srgbClr val="ffffff"/>
              </a:solidFill>
              <a:effectLst/>
              <a:uFillTx/>
              <a:latin typeface="Arial"/>
            </a:endParaRPr>
          </a:p>
        </p:txBody>
      </p:sp>
      <p:sp>
        <p:nvSpPr>
          <p:cNvPr id="1045"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46" name="TextBox 3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47" name="TextBox 3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48" name="TextBox 3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49" name="TextBox 3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50" name="TextBox 3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51" name="TextBox 3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52" name="TextBox 3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53" name="TextBox 4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54" name="TextBox 4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55" name="TextBox 4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56" name="TextBox 4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57" name="TextBox 4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58" name="TextBox 4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59" name="TextBox 4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60" name="TextBox 4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61" name="TextBox 4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62" name="TextBox 4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63" name="TextBox 4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64" name="TextBox 4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065" name="TextBox 4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066" name="TextBox 4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067" name="TextBox 4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068" name="TextBox 4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069" name="TextBox 4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070" name="TextBox 4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0"/>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69"/>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68"/>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67"/>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66"/>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5"/>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4"/>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3"/>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2"/>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1"/>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0"/>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59"/>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58"/>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57"/>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56"/>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5"/>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4"/>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3"/>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2"/>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1"/>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0"/>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49"/>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48"/>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47"/>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4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בִּשְׁנַת־מ֖וֹת הַמֶּ֣לֶךְ אָחָ֑ז</a:t>
            </a:r>
            <a:endParaRPr b="0" lang="en-US" sz="3200" strike="noStrike" u="none">
              <a:solidFill>
                <a:srgbClr val="ffffff"/>
              </a:solidFill>
              <a:effectLst/>
              <a:uFillTx/>
              <a:latin typeface="Arial"/>
            </a:endParaRPr>
          </a:p>
        </p:txBody>
      </p:sp>
      <p:sp>
        <p:nvSpPr>
          <p:cNvPr id="107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du roi Achaz, cet oracle fut prononcé:</a:t>
            </a:r>
            <a:endParaRPr b="0" lang="en-US" sz="3200" strike="noStrike" u="none">
              <a:solidFill>
                <a:srgbClr val="ffffff"/>
              </a:solidFill>
              <a:effectLst/>
              <a:uFillTx/>
              <a:latin typeface="Arial"/>
            </a:endParaRPr>
          </a:p>
        </p:txBody>
      </p:sp>
      <p:sp>
        <p:nvSpPr>
          <p:cNvPr id="107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El año en que murió el rey Acaz, </a:t>
            </a:r>
            <a:endParaRPr b="0" lang="en-US" sz="3200" strike="noStrike" u="none">
              <a:solidFill>
                <a:srgbClr val="ffffff"/>
              </a:solidFill>
              <a:effectLst/>
              <a:uFillTx/>
              <a:latin typeface="Arial"/>
            </a:endParaRPr>
          </a:p>
        </p:txBody>
      </p:sp>
      <p:sp>
        <p:nvSpPr>
          <p:cNvPr id="107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which came in the year that King Ahaz died.  </a:t>
            </a:r>
            <a:endParaRPr b="0" lang="en-US" sz="3200" strike="noStrike" u="none">
              <a:solidFill>
                <a:srgbClr val="ffffff"/>
              </a:solidFill>
              <a:effectLst/>
              <a:uFillTx/>
              <a:latin typeface="Arial"/>
            </a:endParaRPr>
          </a:p>
        </p:txBody>
      </p:sp>
      <p:sp>
        <p:nvSpPr>
          <p:cNvPr id="107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#30</a:t>
            </a:r>
            <a:endParaRPr b="0" lang="en-US" sz="4400" strike="noStrike" u="none">
              <a:solidFill>
                <a:srgbClr val="ffffff"/>
              </a:solidFill>
              <a:effectLst/>
              <a:uFillTx/>
              <a:latin typeface="Arial"/>
            </a:endParaRPr>
          </a:p>
        </p:txBody>
      </p:sp>
      <p:sp>
        <p:nvSpPr>
          <p:cNvPr id="107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what did he do at Michmash ?  </a:t>
            </a:r>
            <a:endParaRPr b="0" lang="en-US" sz="3200" strike="noStrike" u="none">
              <a:solidFill>
                <a:srgbClr val="ffffff"/>
              </a:solidFill>
              <a:effectLst/>
              <a:uFillTx/>
              <a:latin typeface="Arial"/>
            </a:endParaRPr>
          </a:p>
        </p:txBody>
      </p:sp>
      <p:sp>
        <p:nvSpPr>
          <p:cNvPr id="1078" name="PlaceHolder 79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¿qué hizo en Micmas? </a:t>
            </a:r>
            <a:endParaRPr b="0" lang="en-US" sz="3200" strike="noStrike" u="none">
              <a:solidFill>
                <a:srgbClr val="ffffff"/>
              </a:solidFill>
              <a:effectLst/>
              <a:uFillTx/>
              <a:latin typeface="Arial"/>
            </a:endParaRPr>
          </a:p>
        </p:txBody>
      </p:sp>
      <p:sp>
        <p:nvSpPr>
          <p:cNvPr id="1079" name="PlaceHolder 79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qu'a-t-il fait à Michmash ?</a:t>
            </a:r>
            <a:endParaRPr b="0" lang="en-US" sz="3200" strike="noStrike" u="none">
              <a:solidFill>
                <a:srgbClr val="ffffff"/>
              </a:solidFill>
              <a:effectLst/>
              <a:uFillTx/>
              <a:latin typeface="Arial"/>
            </a:endParaRPr>
          </a:p>
        </p:txBody>
      </p:sp>
      <p:sp>
        <p:nvSpPr>
          <p:cNvPr id="1080"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081" name="TextBox 23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082" name="TextBox 23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083" name="TextBox 23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084" name="TextBox 23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085" name="TextBox 23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086" name="TextBox 23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087" name="TextBox 23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088" name="TextBox 23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089" name="TextBox 23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090" name="TextBox 23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091" name="TextBox 23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092" name="TextBox 23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093" name="TextBox 23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094" name="TextBox 23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095" name="TextBox 23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096" name="TextBox 23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097" name="TextBox 23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098" name="TextBox 23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099" name="TextBox 23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00" name="TextBox 23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01" name="TextBox 23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02" name="TextBox 23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03" name="TextBox 23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04" name="TextBox 23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05" name="TextBox 23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5"/>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4"/>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3"/>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2"/>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1"/>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0"/>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099"/>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098"/>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097"/>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096"/>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5"/>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4"/>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3"/>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2"/>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1"/>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0"/>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89"/>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88"/>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87"/>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86"/>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5"/>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4"/>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3"/>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2"/>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0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יַפְקִ֥יד כֵּלָֽיו׃</a:t>
            </a:r>
            <a:endParaRPr b="0" lang="en-US" sz="3200" strike="noStrike" u="none">
              <a:solidFill>
                <a:srgbClr val="ffffff"/>
              </a:solidFill>
              <a:effectLst/>
              <a:uFillTx/>
              <a:latin typeface="Arial"/>
            </a:endParaRPr>
          </a:p>
        </p:txBody>
      </p:sp>
      <p:sp>
        <p:nvSpPr>
          <p:cNvPr id="110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Laisse ses bagages</a:t>
            </a:r>
            <a:endParaRPr b="0" lang="en-US" sz="3200" strike="noStrike" u="none">
              <a:solidFill>
                <a:srgbClr val="ffffff"/>
              </a:solidFill>
              <a:effectLst/>
              <a:uFillTx/>
              <a:latin typeface="Arial"/>
            </a:endParaRPr>
          </a:p>
        </p:txBody>
      </p:sp>
      <p:sp>
        <p:nvSpPr>
          <p:cNvPr id="110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contará su ejército. </a:t>
            </a:r>
            <a:endParaRPr b="0" lang="en-US" sz="3200" strike="noStrike" u="none">
              <a:solidFill>
                <a:srgbClr val="ffffff"/>
              </a:solidFill>
              <a:effectLst/>
              <a:uFillTx/>
              <a:latin typeface="Arial"/>
            </a:endParaRPr>
          </a:p>
        </p:txBody>
      </p:sp>
      <p:sp>
        <p:nvSpPr>
          <p:cNvPr id="110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attended to his equipment.  </a:t>
            </a:r>
            <a:endParaRPr b="0" lang="en-US" sz="3200" strike="noStrike" u="none">
              <a:solidFill>
                <a:srgbClr val="ffffff"/>
              </a:solidFill>
              <a:effectLst/>
              <a:uFillTx/>
              <a:latin typeface="Arial"/>
            </a:endParaRPr>
          </a:p>
        </p:txBody>
      </p:sp>
      <p:sp>
        <p:nvSpPr>
          <p:cNvPr id="111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#31</a:t>
            </a:r>
            <a:endParaRPr b="0" lang="en-US" sz="4400" strike="noStrike" u="none">
              <a:solidFill>
                <a:srgbClr val="ffffff"/>
              </a:solidFill>
              <a:effectLst/>
              <a:uFillTx/>
              <a:latin typeface="Arial"/>
            </a:endParaRPr>
          </a:p>
        </p:txBody>
      </p:sp>
      <p:sp>
        <p:nvSpPr>
          <p:cNvPr id="111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by the Ascent of Luhith?  </a:t>
            </a:r>
            <a:endParaRPr b="0" lang="en-US" sz="3200" strike="noStrike" u="none">
              <a:solidFill>
                <a:srgbClr val="ffffff"/>
              </a:solidFill>
              <a:effectLst/>
              <a:uFillTx/>
              <a:latin typeface="Arial"/>
            </a:endParaRPr>
          </a:p>
        </p:txBody>
      </p:sp>
      <p:sp>
        <p:nvSpPr>
          <p:cNvPr id="1113" name="PlaceHolder 25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por la cuesta de Luhit? </a:t>
            </a:r>
            <a:endParaRPr b="0" lang="en-US" sz="3200" strike="noStrike" u="none">
              <a:solidFill>
                <a:srgbClr val="ffffff"/>
              </a:solidFill>
              <a:effectLst/>
              <a:uFillTx/>
              <a:latin typeface="Arial"/>
            </a:endParaRPr>
          </a:p>
        </p:txBody>
      </p:sp>
      <p:sp>
        <p:nvSpPr>
          <p:cNvPr id="1114" name="PlaceHolder 25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à la montée de Luhith ?</a:t>
            </a:r>
            <a:endParaRPr b="0" lang="en-US" sz="3200" strike="noStrike" u="none">
              <a:solidFill>
                <a:srgbClr val="ffffff"/>
              </a:solidFill>
              <a:effectLst/>
              <a:uFillTx/>
              <a:latin typeface="Arial"/>
            </a:endParaRPr>
          </a:p>
        </p:txBody>
      </p:sp>
      <p:sp>
        <p:nvSpPr>
          <p:cNvPr id="1115"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16" name="TextBox 7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17" name="TextBox 7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18" name="TextBox 7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19" name="TextBox 7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20" name="TextBox 7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21" name="TextBox 7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22" name="TextBox 7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23" name="TextBox 7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24" name="TextBox 7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25" name="TextBox 7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26" name="TextBox 7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27" name="TextBox 7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28" name="TextBox 7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29" name="TextBox 7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30" name="TextBox 7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31" name="TextBox 7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32" name="TextBox 7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33" name="TextBox 7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34" name="TextBox 7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35" name="TextBox 7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36" name="TextBox 7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37" name="TextBox 7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38" name="TextBox 7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39" name="TextBox 7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40" name="TextBox 7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0"/>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39"/>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38"/>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37"/>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36"/>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5"/>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4"/>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3"/>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2"/>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1"/>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0"/>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29"/>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28"/>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27"/>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26"/>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5"/>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4"/>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3"/>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2"/>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1"/>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0"/>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19"/>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18"/>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17"/>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1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בִּבְכִי֙ יַֽעֲלֶה־בּ֔וֹ</a:t>
            </a:r>
            <a:endParaRPr b="0" lang="en-US" sz="3200" strike="noStrike" u="none">
              <a:solidFill>
                <a:srgbClr val="ffffff"/>
              </a:solidFill>
              <a:effectLst/>
              <a:uFillTx/>
              <a:latin typeface="Arial"/>
            </a:endParaRPr>
          </a:p>
        </p:txBody>
      </p:sp>
      <p:sp>
        <p:nvSpPr>
          <p:cNvPr id="114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Car ils font, en pleurant,</a:t>
            </a:r>
            <a:endParaRPr b="0" lang="en-US" sz="3200" strike="noStrike" u="none">
              <a:solidFill>
                <a:srgbClr val="ffffff"/>
              </a:solidFill>
              <a:effectLst/>
              <a:uFillTx/>
              <a:latin typeface="Arial"/>
            </a:endParaRPr>
          </a:p>
        </p:txBody>
      </p:sp>
      <p:sp>
        <p:nvSpPr>
          <p:cNvPr id="114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subirán llorando </a:t>
            </a:r>
            <a:endParaRPr b="0" lang="en-US" sz="3200" strike="noStrike" u="none">
              <a:solidFill>
                <a:srgbClr val="ffffff"/>
              </a:solidFill>
              <a:effectLst/>
              <a:uFillTx/>
              <a:latin typeface="Arial"/>
            </a:endParaRPr>
          </a:p>
        </p:txBody>
      </p:sp>
      <p:sp>
        <p:nvSpPr>
          <p:cNvPr id="114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go up with weeping;  </a:t>
            </a:r>
            <a:endParaRPr b="0" lang="en-US" sz="3200" strike="noStrike" u="none">
              <a:solidFill>
                <a:srgbClr val="ffffff"/>
              </a:solidFill>
              <a:effectLst/>
              <a:uFillTx/>
              <a:latin typeface="Arial"/>
            </a:endParaRPr>
          </a:p>
        </p:txBody>
      </p:sp>
      <p:sp>
        <p:nvSpPr>
          <p:cNvPr id="114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#32</a:t>
            </a:r>
            <a:endParaRPr b="0" lang="en-US" sz="4400" strike="noStrike" u="none">
              <a:solidFill>
                <a:srgbClr val="ffffff"/>
              </a:solidFill>
              <a:effectLst/>
              <a:uFillTx/>
              <a:latin typeface="Arial"/>
            </a:endParaRPr>
          </a:p>
        </p:txBody>
      </p:sp>
      <p:sp>
        <p:nvSpPr>
          <p:cNvPr id="114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14:26, how broadly is the Lord's hand stretched?  </a:t>
            </a:r>
            <a:endParaRPr b="0" lang="en-US" sz="3200" strike="noStrike" u="none">
              <a:solidFill>
                <a:srgbClr val="ffffff"/>
              </a:solidFill>
              <a:effectLst/>
              <a:uFillTx/>
              <a:latin typeface="Arial"/>
            </a:endParaRPr>
          </a:p>
        </p:txBody>
      </p:sp>
      <p:sp>
        <p:nvSpPr>
          <p:cNvPr id="1148" name="PlaceHolder 26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14:26, ¿hasta dónde se extiende la mano de Jehová? </a:t>
            </a:r>
            <a:endParaRPr b="0" lang="en-US" sz="3200" strike="noStrike" u="none">
              <a:solidFill>
                <a:srgbClr val="ffffff"/>
              </a:solidFill>
              <a:effectLst/>
              <a:uFillTx/>
              <a:latin typeface="Arial"/>
            </a:endParaRPr>
          </a:p>
        </p:txBody>
      </p:sp>
      <p:sp>
        <p:nvSpPr>
          <p:cNvPr id="1149" name="PlaceHolder 26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14:26, jusqu’où s’étend la main du Seigneur ?</a:t>
            </a:r>
            <a:endParaRPr b="0" lang="en-US" sz="3200" strike="noStrike" u="none">
              <a:solidFill>
                <a:srgbClr val="ffffff"/>
              </a:solidFill>
              <a:effectLst/>
              <a:uFillTx/>
              <a:latin typeface="Arial"/>
            </a:endParaRPr>
          </a:p>
        </p:txBody>
      </p:sp>
      <p:sp>
        <p:nvSpPr>
          <p:cNvPr id="1150"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51" name="TextBox 7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52" name="TextBox 7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53" name="TextBox 7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54" name="TextBox 7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55" name="TextBox 7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56" name="TextBox 7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57" name="TextBox 7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58" name="TextBox 7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59" name="TextBox 7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60" name="TextBox 7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61" name="TextBox 7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62" name="TextBox 7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63" name="TextBox 7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64" name="TextBox 7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165" name="TextBox 7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166" name="TextBox 7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167" name="TextBox 7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168" name="TextBox 8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169" name="TextBox 8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170" name="TextBox 8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171" name="TextBox 8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172" name="TextBox 8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173" name="TextBox 8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174" name="TextBox 8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175" name="TextBox 8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5"/>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4"/>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3"/>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2"/>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1"/>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0"/>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69"/>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68"/>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67"/>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66"/>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5"/>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4"/>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3"/>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2"/>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1"/>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0"/>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59"/>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58"/>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57"/>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56"/>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5"/>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4"/>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3"/>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2"/>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7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וְזֹ֛את הַיָּ֥ד הַנְּטוּיָ֖ה עַל־כָּל־הַגּוֹיִֽם׃</a:t>
            </a:r>
            <a:endParaRPr b="0" lang="en-US" sz="3200" strike="noStrike" u="none">
              <a:solidFill>
                <a:srgbClr val="ffffff"/>
              </a:solidFill>
              <a:effectLst/>
              <a:uFillTx/>
              <a:latin typeface="Arial"/>
            </a:endParaRPr>
          </a:p>
        </p:txBody>
      </p:sp>
      <p:sp>
        <p:nvSpPr>
          <p:cNvPr id="117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Voilà la main étendue sur toutes les nations.</a:t>
            </a:r>
            <a:endParaRPr b="0" lang="en-US" sz="3200" strike="noStrike" u="none">
              <a:solidFill>
                <a:srgbClr val="ffffff"/>
              </a:solidFill>
              <a:effectLst/>
              <a:uFillTx/>
              <a:latin typeface="Arial"/>
            </a:endParaRPr>
          </a:p>
        </p:txBody>
      </p:sp>
      <p:sp>
        <p:nvSpPr>
          <p:cNvPr id="117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ésta es la mano extendida contra todas las naciones.» </a:t>
            </a:r>
            <a:endParaRPr b="0" lang="en-US" sz="3200" strike="noStrike" u="none">
              <a:solidFill>
                <a:srgbClr val="ffffff"/>
              </a:solidFill>
              <a:effectLst/>
              <a:uFillTx/>
              <a:latin typeface="Arial"/>
            </a:endParaRPr>
          </a:p>
        </p:txBody>
      </p:sp>
      <p:sp>
        <p:nvSpPr>
          <p:cNvPr id="117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this is the hand that is stretched out over all the nations.  </a:t>
            </a:r>
            <a:endParaRPr b="0" lang="en-US" sz="3200" strike="noStrike" u="none">
              <a:solidFill>
                <a:srgbClr val="ffffff"/>
              </a:solidFill>
              <a:effectLst/>
              <a:uFillTx/>
              <a:latin typeface="Arial"/>
            </a:endParaRPr>
          </a:p>
        </p:txBody>
      </p:sp>
      <p:sp>
        <p:nvSpPr>
          <p:cNvPr id="118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#33</a:t>
            </a:r>
            <a:endParaRPr b="0" lang="en-US" sz="4400" strike="noStrike" u="none">
              <a:solidFill>
                <a:srgbClr val="ffffff"/>
              </a:solidFill>
              <a:effectLst/>
              <a:uFillTx/>
              <a:latin typeface="Arial"/>
            </a:endParaRPr>
          </a:p>
        </p:txBody>
      </p:sp>
      <p:sp>
        <p:nvSpPr>
          <p:cNvPr id="118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the cry of what two places will be heard as far as Jahaz?  </a:t>
            </a:r>
            <a:endParaRPr b="0" lang="en-US" sz="3200" strike="noStrike" u="none">
              <a:solidFill>
                <a:srgbClr val="ffffff"/>
              </a:solidFill>
              <a:effectLst/>
              <a:uFillTx/>
              <a:latin typeface="Arial"/>
            </a:endParaRPr>
          </a:p>
        </p:txBody>
      </p:sp>
      <p:sp>
        <p:nvSpPr>
          <p:cNvPr id="1183" name="PlaceHolder 27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¿el gritar de qué dos lugares se oirá hasta Jahaza? </a:t>
            </a:r>
            <a:endParaRPr b="0" lang="en-US" sz="3200" strike="noStrike" u="none">
              <a:solidFill>
                <a:srgbClr val="ffffff"/>
              </a:solidFill>
              <a:effectLst/>
              <a:uFillTx/>
              <a:latin typeface="Arial"/>
            </a:endParaRPr>
          </a:p>
        </p:txBody>
      </p:sp>
      <p:sp>
        <p:nvSpPr>
          <p:cNvPr id="1184" name="PlaceHolder 27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le cri de quels deux endroits sera entendu jusqu’à Jahaz ?</a:t>
            </a:r>
            <a:endParaRPr b="0" lang="en-US" sz="3200" strike="noStrike" u="none">
              <a:solidFill>
                <a:srgbClr val="ffffff"/>
              </a:solidFill>
              <a:effectLst/>
              <a:uFillTx/>
              <a:latin typeface="Arial"/>
            </a:endParaRPr>
          </a:p>
        </p:txBody>
      </p:sp>
      <p:sp>
        <p:nvSpPr>
          <p:cNvPr id="1185"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186" name="TextBox 8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187" name="TextBox 8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188" name="TextBox 8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189" name="TextBox 8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190" name="TextBox 8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191" name="TextBox 8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192" name="TextBox 8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193" name="TextBox 8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194" name="TextBox 8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195" name="TextBox 8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196" name="TextBox 8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197" name="TextBox 8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198" name="TextBox 8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199" name="TextBox 8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00" name="TextBox 8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01" name="TextBox 8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02" name="TextBox 8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03" name="TextBox 8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04" name="TextBox 8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05" name="TextBox 8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06" name="TextBox 8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07" name="TextBox 8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08" name="TextBox 8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09" name="TextBox 8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10" name="TextBox 8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0"/>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09"/>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08"/>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07"/>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06"/>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5"/>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4"/>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3"/>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2"/>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1"/>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0"/>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199"/>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198"/>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197"/>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196"/>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5"/>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4"/>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3"/>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2"/>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1"/>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0"/>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89"/>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88"/>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87"/>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8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וַתִּזְעַ֤ק חֶשְׁבּוֹן֙ וְאֶלְעָלֵ֔ה</a:t>
            </a:r>
            <a:endParaRPr b="0" lang="en-US" sz="3200" strike="noStrike" u="none">
              <a:solidFill>
                <a:srgbClr val="ffffff"/>
              </a:solidFill>
              <a:effectLst/>
              <a:uFillTx/>
              <a:latin typeface="Arial"/>
            </a:endParaRPr>
          </a:p>
        </p:txBody>
      </p:sp>
      <p:sp>
        <p:nvSpPr>
          <p:cNvPr id="121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Hesbon et Élealé poussent des cris,</a:t>
            </a:r>
            <a:endParaRPr b="0" lang="en-US" sz="3200" strike="noStrike" u="none">
              <a:solidFill>
                <a:srgbClr val="ffffff"/>
              </a:solidFill>
              <a:effectLst/>
              <a:uFillTx/>
              <a:latin typeface="Arial"/>
            </a:endParaRPr>
          </a:p>
        </p:txBody>
      </p:sp>
      <p:sp>
        <p:nvSpPr>
          <p:cNvPr id="121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Hesbón y Eleale gritarán, </a:t>
            </a:r>
            <a:endParaRPr b="0" lang="en-US" sz="3200" strike="noStrike" u="none">
              <a:solidFill>
                <a:srgbClr val="ffffff"/>
              </a:solidFill>
              <a:effectLst/>
              <a:uFillTx/>
              <a:latin typeface="Arial"/>
            </a:endParaRPr>
          </a:p>
        </p:txBody>
      </p:sp>
      <p:sp>
        <p:nvSpPr>
          <p:cNvPr id="121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Heshbon and Elealeh will cry out,  </a:t>
            </a:r>
            <a:endParaRPr b="0" lang="en-US" sz="3200" strike="noStrike" u="none">
              <a:solidFill>
                <a:srgbClr val="ffffff"/>
              </a:solidFill>
              <a:effectLst/>
              <a:uFillTx/>
              <a:latin typeface="Arial"/>
            </a:endParaRPr>
          </a:p>
        </p:txBody>
      </p:sp>
      <p:sp>
        <p:nvSpPr>
          <p:cNvPr id="121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וְעַל־עַ֥ם עֶבְרָתִ֖י אֲצַוֶּ֑נּוּ</a:t>
            </a:r>
            <a:endParaRPr b="0" lang="en-US" sz="3200" strike="noStrike" u="none">
              <a:solidFill>
                <a:srgbClr val="ffffff"/>
              </a:solidFill>
              <a:effectLst/>
              <a:uFillTx/>
              <a:latin typeface="Arial"/>
            </a:endParaRPr>
          </a:p>
        </p:txBody>
      </p:sp>
      <p:sp>
        <p:nvSpPr>
          <p:cNvPr id="1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Je l'ai fait marcher contre le peuple de mon courroux,</a:t>
            </a:r>
            <a:endParaRPr b="0" lang="en-US" sz="3200" strike="noStrike" u="none">
              <a:solidFill>
                <a:srgbClr val="ffffff"/>
              </a:solidFill>
              <a:effectLst/>
              <a:uFillTx/>
              <a:latin typeface="Arial"/>
            </a:endParaRPr>
          </a:p>
        </p:txBody>
      </p:sp>
      <p:sp>
        <p:nvSpPr>
          <p:cNvPr id="1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contra el pueblo de mi ira la enviaré, </a:t>
            </a:r>
            <a:endParaRPr b="0" lang="en-US" sz="3200" strike="noStrike" u="none">
              <a:solidFill>
                <a:srgbClr val="ffffff"/>
              </a:solidFill>
              <a:effectLst/>
              <a:uFillTx/>
              <a:latin typeface="Arial"/>
            </a:endParaRPr>
          </a:p>
        </p:txBody>
      </p:sp>
      <p:sp>
        <p:nvSpPr>
          <p:cNvPr id="1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against the people of My wrath I will give him charge,  </a:t>
            </a:r>
            <a:endParaRPr b="0" lang="en-US" sz="3200" strike="noStrike" u="none">
              <a:solidFill>
                <a:srgbClr val="ffffff"/>
              </a:solidFill>
              <a:effectLst/>
              <a:uFillTx/>
              <a:latin typeface="Arial"/>
            </a:endParaRPr>
          </a:p>
        </p:txBody>
      </p:sp>
      <p:sp>
        <p:nvSpPr>
          <p:cNvPr id="1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#34</a:t>
            </a:r>
            <a:endParaRPr b="0" lang="en-US" sz="4400" strike="noStrike" u="none">
              <a:solidFill>
                <a:srgbClr val="ffffff"/>
              </a:solidFill>
              <a:effectLst/>
              <a:uFillTx/>
              <a:latin typeface="Arial"/>
            </a:endParaRPr>
          </a:p>
        </p:txBody>
      </p:sp>
      <p:sp>
        <p:nvSpPr>
          <p:cNvPr id="121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 what would be their prey ?  </a:t>
            </a:r>
            <a:endParaRPr b="0" lang="en-US" sz="3200" strike="noStrike" u="none">
              <a:solidFill>
                <a:srgbClr val="ffffff"/>
              </a:solidFill>
              <a:effectLst/>
              <a:uFillTx/>
              <a:latin typeface="Arial"/>
            </a:endParaRPr>
          </a:p>
        </p:txBody>
      </p:sp>
      <p:sp>
        <p:nvSpPr>
          <p:cNvPr id="1218" name="PlaceHolder 28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 ¿quiénes serían despojados? </a:t>
            </a:r>
            <a:endParaRPr b="0" lang="en-US" sz="3200" strike="noStrike" u="none">
              <a:solidFill>
                <a:srgbClr val="ffffff"/>
              </a:solidFill>
              <a:effectLst/>
              <a:uFillTx/>
              <a:latin typeface="Arial"/>
            </a:endParaRPr>
          </a:p>
        </p:txBody>
      </p:sp>
      <p:sp>
        <p:nvSpPr>
          <p:cNvPr id="1219" name="PlaceHolder 28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Isaïe 10:2, quelle serait leur proie ?</a:t>
            </a:r>
            <a:endParaRPr b="0" lang="en-US" sz="3200" strike="noStrike" u="none">
              <a:solidFill>
                <a:srgbClr val="ffffff"/>
              </a:solidFill>
              <a:effectLst/>
              <a:uFillTx/>
              <a:latin typeface="Arial"/>
            </a:endParaRPr>
          </a:p>
        </p:txBody>
      </p:sp>
      <p:sp>
        <p:nvSpPr>
          <p:cNvPr id="1220"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21" name="TextBox 8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22" name="TextBox 8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23" name="TextBox 8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24" name="TextBox 8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25" name="TextBox 8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26" name="TextBox 8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27" name="TextBox 8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28" name="TextBox 8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29" name="TextBox 8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30" name="TextBox 8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31" name="TextBox 8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32" name="TextBox 8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33" name="TextBox 8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34" name="TextBox 8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35" name="TextBox 8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36" name="TextBox 8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37" name="TextBox 8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38" name="TextBox 8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39" name="TextBox 8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40" name="TextBox 8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41" name="TextBox 8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42" name="TextBox 8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43" name="TextBox 8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44" name="TextBox 8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45" name="TextBox 8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5"/>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4"/>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3"/>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2"/>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1"/>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0"/>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39"/>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38"/>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37"/>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36"/>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5"/>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4"/>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3"/>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2"/>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1"/>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0"/>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29"/>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28"/>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27"/>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26"/>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5"/>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4"/>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3"/>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2"/>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4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לִהְי֤וֹת אַלְמָנוֹת֙ שְׁלָלָ֔ם</a:t>
            </a:r>
            <a:endParaRPr b="0" lang="en-US" sz="3200" strike="noStrike" u="none">
              <a:solidFill>
                <a:srgbClr val="ffffff"/>
              </a:solidFill>
              <a:effectLst/>
              <a:uFillTx/>
              <a:latin typeface="Arial"/>
            </a:endParaRPr>
          </a:p>
        </p:txBody>
      </p:sp>
      <p:sp>
        <p:nvSpPr>
          <p:cNvPr id="124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Pour faire des veuves leur proie,</a:t>
            </a:r>
            <a:endParaRPr b="0" lang="en-US" sz="3200" strike="noStrike" u="none">
              <a:solidFill>
                <a:srgbClr val="ffffff"/>
              </a:solidFill>
              <a:effectLst/>
              <a:uFillTx/>
              <a:latin typeface="Arial"/>
            </a:endParaRPr>
          </a:p>
        </p:txBody>
      </p:sp>
      <p:sp>
        <p:nvSpPr>
          <p:cNvPr id="124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para despojar a las viudas </a:t>
            </a:r>
            <a:endParaRPr b="0" lang="en-US" sz="3200" strike="noStrike" u="none">
              <a:solidFill>
                <a:srgbClr val="ffffff"/>
              </a:solidFill>
              <a:effectLst/>
              <a:uFillTx/>
              <a:latin typeface="Arial"/>
            </a:endParaRPr>
          </a:p>
        </p:txBody>
      </p:sp>
      <p:sp>
        <p:nvSpPr>
          <p:cNvPr id="124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That widows may be their prey,  </a:t>
            </a:r>
            <a:endParaRPr b="0" lang="en-US" sz="3200" strike="noStrike" u="none">
              <a:solidFill>
                <a:srgbClr val="ffffff"/>
              </a:solidFill>
              <a:effectLst/>
              <a:uFillTx/>
              <a:latin typeface="Arial"/>
            </a:endParaRPr>
          </a:p>
        </p:txBody>
      </p:sp>
      <p:sp>
        <p:nvSpPr>
          <p:cNvPr id="125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#35</a:t>
            </a:r>
            <a:endParaRPr b="0" lang="en-US" sz="4400" strike="noStrike" u="none">
              <a:solidFill>
                <a:srgbClr val="ffffff"/>
              </a:solidFill>
              <a:effectLst/>
              <a:uFillTx/>
              <a:latin typeface="Arial"/>
            </a:endParaRPr>
          </a:p>
        </p:txBody>
      </p:sp>
      <p:sp>
        <p:nvSpPr>
          <p:cNvPr id="125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15:4, how far will the cry of Heshbon and Elealeh be heard?  </a:t>
            </a:r>
            <a:endParaRPr b="0" lang="en-US" sz="3200" strike="noStrike" u="none">
              <a:solidFill>
                <a:srgbClr val="ffffff"/>
              </a:solidFill>
              <a:effectLst/>
              <a:uFillTx/>
              <a:latin typeface="Arial"/>
            </a:endParaRPr>
          </a:p>
        </p:txBody>
      </p:sp>
      <p:sp>
        <p:nvSpPr>
          <p:cNvPr id="1253" name="PlaceHolder 29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15:4, ¿hasta dónde se oirá el grito de Hesbón y Eleale? </a:t>
            </a:r>
            <a:endParaRPr b="0" lang="en-US" sz="3200" strike="noStrike" u="none">
              <a:solidFill>
                <a:srgbClr val="ffffff"/>
              </a:solidFill>
              <a:effectLst/>
              <a:uFillTx/>
              <a:latin typeface="Arial"/>
            </a:endParaRPr>
          </a:p>
        </p:txBody>
      </p:sp>
      <p:sp>
        <p:nvSpPr>
          <p:cNvPr id="1254" name="PlaceHolder 29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15:4, jusqu’où le cri de Hesbon et d’Eléale sera-t-il entendu ?</a:t>
            </a:r>
            <a:endParaRPr b="0" lang="en-US" sz="3200" strike="noStrike" u="none">
              <a:solidFill>
                <a:srgbClr val="ffffff"/>
              </a:solidFill>
              <a:effectLst/>
              <a:uFillTx/>
              <a:latin typeface="Arial"/>
            </a:endParaRPr>
          </a:p>
        </p:txBody>
      </p:sp>
      <p:sp>
        <p:nvSpPr>
          <p:cNvPr id="1255"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56" name="TextBox 8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57" name="TextBox 8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58" name="TextBox 8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59" name="TextBox 8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60" name="TextBox 8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61" name="TextBox 8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62" name="TextBox 8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63" name="TextBox 8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64" name="TextBox 8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265" name="TextBox 8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266" name="TextBox 8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267" name="TextBox 8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268" name="TextBox 8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269" name="TextBox 8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270" name="TextBox 8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271" name="TextBox 8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272" name="TextBox 8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273" name="TextBox 8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274" name="TextBox 8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275" name="TextBox 8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276" name="TextBox 8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277" name="TextBox 8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278" name="TextBox 8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279" name="TextBox 8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280" name="TextBox 8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0"/>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79"/>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78"/>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77"/>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76"/>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5"/>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4"/>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3"/>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2"/>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1"/>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0"/>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69"/>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68"/>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67"/>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66"/>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5"/>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4"/>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3"/>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2"/>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1"/>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0"/>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59"/>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58"/>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57"/>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5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עַד־יַ֖הַץ נִשְׁמַ֣ע קוֹלָ֑ם</a:t>
            </a:r>
            <a:endParaRPr b="0" lang="en-US" sz="3200" strike="noStrike" u="none">
              <a:solidFill>
                <a:srgbClr val="ffffff"/>
              </a:solidFill>
              <a:effectLst/>
              <a:uFillTx/>
              <a:latin typeface="Arial"/>
            </a:endParaRPr>
          </a:p>
        </p:txBody>
      </p:sp>
      <p:sp>
        <p:nvSpPr>
          <p:cNvPr id="128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On entend leur voix jusqu'à Jahats;</a:t>
            </a:r>
            <a:endParaRPr b="0" lang="en-US" sz="3200" strike="noStrike" u="none">
              <a:solidFill>
                <a:srgbClr val="ffffff"/>
              </a:solidFill>
              <a:effectLst/>
              <a:uFillTx/>
              <a:latin typeface="Arial"/>
            </a:endParaRPr>
          </a:p>
        </p:txBody>
      </p:sp>
      <p:sp>
        <p:nvSpPr>
          <p:cNvPr id="128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Jahaza se oirá su voz; </a:t>
            </a:r>
            <a:endParaRPr b="0" lang="en-US" sz="3200" strike="noStrike" u="none">
              <a:solidFill>
                <a:srgbClr val="ffffff"/>
              </a:solidFill>
              <a:effectLst/>
              <a:uFillTx/>
              <a:latin typeface="Arial"/>
            </a:endParaRPr>
          </a:p>
        </p:txBody>
      </p:sp>
      <p:sp>
        <p:nvSpPr>
          <p:cNvPr id="128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Their voice shall be heard as far as Jahaz;  </a:t>
            </a:r>
            <a:endParaRPr b="0" lang="en-US" sz="3200" strike="noStrike" u="none">
              <a:solidFill>
                <a:srgbClr val="ffffff"/>
              </a:solidFill>
              <a:effectLst/>
              <a:uFillTx/>
              <a:latin typeface="Arial"/>
            </a:endParaRPr>
          </a:p>
        </p:txBody>
      </p:sp>
      <p:sp>
        <p:nvSpPr>
          <p:cNvPr id="128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#36</a:t>
            </a:r>
            <a:endParaRPr b="0" lang="en-US" sz="4400" strike="noStrike" u="none">
              <a:solidFill>
                <a:srgbClr val="ffffff"/>
              </a:solidFill>
              <a:effectLst/>
              <a:uFillTx/>
              <a:latin typeface="Arial"/>
            </a:endParaRPr>
          </a:p>
        </p:txBody>
      </p:sp>
      <p:sp>
        <p:nvSpPr>
          <p:cNvPr id="128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15:8, what specific places are mentioned as examples of the cry going all around the borders of Moab?  </a:t>
            </a:r>
            <a:endParaRPr b="0" lang="en-US" sz="3200" strike="noStrike" u="none">
              <a:solidFill>
                <a:srgbClr val="ffffff"/>
              </a:solidFill>
              <a:effectLst/>
              <a:uFillTx/>
              <a:latin typeface="Arial"/>
            </a:endParaRPr>
          </a:p>
        </p:txBody>
      </p:sp>
      <p:sp>
        <p:nvSpPr>
          <p:cNvPr id="1288" name="PlaceHolder 29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15:8, ¿qué lugares específicos se mencionan como ejemplos del cómo el llanto rodeó los límites de Moab? </a:t>
            </a:r>
            <a:endParaRPr b="0" lang="en-US" sz="3200" strike="noStrike" u="none">
              <a:solidFill>
                <a:srgbClr val="ffffff"/>
              </a:solidFill>
              <a:effectLst/>
              <a:uFillTx/>
              <a:latin typeface="Arial"/>
            </a:endParaRPr>
          </a:p>
        </p:txBody>
      </p:sp>
      <p:sp>
        <p:nvSpPr>
          <p:cNvPr id="1289" name="PlaceHolder 30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15:8, quels endroits précis sont mentionnés comme exemples du cri qui résonne tout autour des frontières de Moab ?</a:t>
            </a:r>
            <a:endParaRPr b="0" lang="en-US" sz="3200" strike="noStrike" u="none">
              <a:solidFill>
                <a:srgbClr val="ffffff"/>
              </a:solidFill>
              <a:effectLst/>
              <a:uFillTx/>
              <a:latin typeface="Arial"/>
            </a:endParaRPr>
          </a:p>
        </p:txBody>
      </p:sp>
      <p:sp>
        <p:nvSpPr>
          <p:cNvPr id="1290"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291" name="TextBox 8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292" name="TextBox 8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293" name="TextBox 8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294" name="TextBox 8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295" name="TextBox 8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296" name="TextBox 8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297" name="TextBox 8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298" name="TextBox 8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299" name="TextBox 8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00" name="TextBox 8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01" name="TextBox 8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02" name="TextBox 8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03" name="TextBox 8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04" name="TextBox 9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05" name="TextBox 9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06" name="TextBox 9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07" name="TextBox 9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08" name="TextBox 9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09" name="TextBox 9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10" name="TextBox 9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11" name="TextBox 9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12" name="TextBox 9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13" name="TextBox 9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14" name="TextBox 9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15" name="TextBox 9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5"/>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4"/>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3"/>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2"/>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1"/>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0"/>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09"/>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08"/>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07"/>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06"/>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5"/>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4"/>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3"/>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2"/>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1"/>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0"/>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299"/>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298"/>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297"/>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296"/>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5"/>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4"/>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3"/>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2"/>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עַד־אֶגְלַ֙יִם֙ יִלְלָתָ֔הּ וּבְאֵ֥ר אֵילִ֖ים יִלְלָתָֽהּ׃</a:t>
            </a:r>
            <a:endParaRPr b="0" lang="en-US" sz="3200" strike="noStrike" u="none">
              <a:solidFill>
                <a:srgbClr val="ffffff"/>
              </a:solidFill>
              <a:effectLst/>
              <a:uFillTx/>
              <a:latin typeface="Arial"/>
            </a:endParaRPr>
          </a:p>
        </p:txBody>
      </p:sp>
      <p:sp>
        <p:nvSpPr>
          <p:cNvPr id="131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Ses lamentations retentissent jusqu'à Églaïm, Ses lamentations retentissent jusqu'à Beer Élim.</a:t>
            </a:r>
            <a:endParaRPr b="0" lang="en-US" sz="3200" strike="noStrike" u="none">
              <a:solidFill>
                <a:srgbClr val="ffffff"/>
              </a:solidFill>
              <a:effectLst/>
              <a:uFillTx/>
              <a:latin typeface="Arial"/>
            </a:endParaRPr>
          </a:p>
        </p:txBody>
      </p:sp>
      <p:sp>
        <p:nvSpPr>
          <p:cNvPr id="131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hasta Eglaim llegó su alarido y hasta Beer-elim su clamor. </a:t>
            </a:r>
            <a:endParaRPr b="0" lang="en-US" sz="3200" strike="noStrike" u="none">
              <a:solidFill>
                <a:srgbClr val="ffffff"/>
              </a:solidFill>
              <a:effectLst/>
              <a:uFillTx/>
              <a:latin typeface="Arial"/>
            </a:endParaRPr>
          </a:p>
        </p:txBody>
      </p:sp>
      <p:sp>
        <p:nvSpPr>
          <p:cNvPr id="131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Its wailing to Eglaim And its wailing to Beer Elim.  </a:t>
            </a:r>
            <a:endParaRPr b="0" lang="en-US" sz="3200" strike="noStrike" u="none">
              <a:solidFill>
                <a:srgbClr val="ffffff"/>
              </a:solidFill>
              <a:effectLst/>
              <a:uFillTx/>
              <a:latin typeface="Arial"/>
            </a:endParaRPr>
          </a:p>
        </p:txBody>
      </p:sp>
      <p:sp>
        <p:nvSpPr>
          <p:cNvPr id="132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#37</a:t>
            </a:r>
            <a:endParaRPr b="0" lang="en-US" sz="4400" strike="noStrike" u="none">
              <a:solidFill>
                <a:srgbClr val="ffffff"/>
              </a:solidFill>
              <a:effectLst/>
              <a:uFillTx/>
              <a:latin typeface="Arial"/>
            </a:endParaRPr>
          </a:p>
        </p:txBody>
      </p:sp>
      <p:sp>
        <p:nvSpPr>
          <p:cNvPr id="132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15:5, what will the fugitives of Moab do in the way of Horonaim?  </a:t>
            </a:r>
            <a:endParaRPr b="0" lang="en-US" sz="3200" strike="noStrike" u="none">
              <a:solidFill>
                <a:srgbClr val="ffffff"/>
              </a:solidFill>
              <a:effectLst/>
              <a:uFillTx/>
              <a:latin typeface="Arial"/>
            </a:endParaRPr>
          </a:p>
        </p:txBody>
      </p:sp>
      <p:sp>
        <p:nvSpPr>
          <p:cNvPr id="1323" name="PlaceHolder 308"/>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15:5, ¿qué harán los fugitivos de Moab en el camino de Horonaim? </a:t>
            </a:r>
            <a:endParaRPr b="0" lang="en-US" sz="3200" strike="noStrike" u="none">
              <a:solidFill>
                <a:srgbClr val="ffffff"/>
              </a:solidFill>
              <a:effectLst/>
              <a:uFillTx/>
              <a:latin typeface="Arial"/>
            </a:endParaRPr>
          </a:p>
        </p:txBody>
      </p:sp>
      <p:sp>
        <p:nvSpPr>
          <p:cNvPr id="1324" name="PlaceHolder 309"/>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15:5, que feront les fugitifs de Moab sur le chemin de Horonaïm ?</a:t>
            </a:r>
            <a:endParaRPr b="0" lang="en-US" sz="3200" strike="noStrike" u="none">
              <a:solidFill>
                <a:srgbClr val="ffffff"/>
              </a:solidFill>
              <a:effectLst/>
              <a:uFillTx/>
              <a:latin typeface="Arial"/>
            </a:endParaRPr>
          </a:p>
        </p:txBody>
      </p:sp>
      <p:sp>
        <p:nvSpPr>
          <p:cNvPr id="1325"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26" name="TextBox 9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27" name="TextBox 9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28" name="TextBox 9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29" name="TextBox 9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30" name="TextBox 9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31" name="TextBox 9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32" name="TextBox 9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33" name="TextBox 9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34" name="TextBox 9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35" name="TextBox 9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36" name="TextBox 9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37" name="TextBox 9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38" name="TextBox 9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39" name="TextBox 9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40" name="TextBox 9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41" name="TextBox 9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42" name="TextBox 9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43" name="TextBox 9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44" name="TextBox 9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45" name="TextBox 9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46" name="TextBox 9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47" name="TextBox 9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48" name="TextBox 9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49" name="TextBox 9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50" name="TextBox 9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0"/>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49"/>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48"/>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47"/>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46"/>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5"/>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4"/>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3"/>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2"/>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1"/>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0"/>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39"/>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38"/>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37"/>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36"/>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5"/>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4"/>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3"/>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2"/>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1"/>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0"/>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29"/>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28"/>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27"/>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2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זַעֲקַת־שֶׁ֖בֶר יְעֹעֵֽרוּ׃</a:t>
            </a:r>
            <a:endParaRPr b="0" lang="en-US" sz="3200" strike="noStrike" u="none">
              <a:solidFill>
                <a:srgbClr val="ffffff"/>
              </a:solidFill>
              <a:effectLst/>
              <a:uFillTx/>
              <a:latin typeface="Arial"/>
            </a:endParaRPr>
          </a:p>
        </p:txBody>
      </p:sp>
      <p:sp>
        <p:nvSpPr>
          <p:cNvPr id="135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ils jettent des cris de détresse</a:t>
            </a:r>
            <a:endParaRPr b="0" lang="en-US" sz="3200" strike="noStrike" u="none">
              <a:solidFill>
                <a:srgbClr val="ffffff"/>
              </a:solidFill>
              <a:effectLst/>
              <a:uFillTx/>
              <a:latin typeface="Arial"/>
            </a:endParaRPr>
          </a:p>
        </p:txBody>
      </p:sp>
      <p:sp>
        <p:nvSpPr>
          <p:cNvPr id="135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darán gritos de quebranto. </a:t>
            </a:r>
            <a:endParaRPr b="0" lang="en-US" sz="3200" strike="noStrike" u="none">
              <a:solidFill>
                <a:srgbClr val="ffffff"/>
              </a:solidFill>
              <a:effectLst/>
              <a:uFillTx/>
              <a:latin typeface="Arial"/>
            </a:endParaRPr>
          </a:p>
        </p:txBody>
      </p:sp>
      <p:sp>
        <p:nvSpPr>
          <p:cNvPr id="135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They will raise up a cry of destruction,  </a:t>
            </a:r>
            <a:endParaRPr b="0" lang="en-US" sz="3200" strike="noStrike" u="none">
              <a:solidFill>
                <a:srgbClr val="ffffff"/>
              </a:solidFill>
              <a:effectLst/>
              <a:uFillTx/>
              <a:latin typeface="Arial"/>
            </a:endParaRPr>
          </a:p>
        </p:txBody>
      </p:sp>
      <p:sp>
        <p:nvSpPr>
          <p:cNvPr id="135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#38</a:t>
            </a:r>
            <a:endParaRPr b="0" lang="en-US" sz="4400" strike="noStrike" u="none">
              <a:solidFill>
                <a:srgbClr val="ffffff"/>
              </a:solidFill>
              <a:effectLst/>
              <a:uFillTx/>
              <a:latin typeface="Arial"/>
            </a:endParaRPr>
          </a:p>
        </p:txBody>
      </p:sp>
      <p:sp>
        <p:nvSpPr>
          <p:cNvPr id="135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9:21, what has not turned away ?  </a:t>
            </a:r>
            <a:endParaRPr b="0" lang="en-US" sz="3200" strike="noStrike" u="none">
              <a:solidFill>
                <a:srgbClr val="ffffff"/>
              </a:solidFill>
              <a:effectLst/>
              <a:uFillTx/>
              <a:latin typeface="Arial"/>
            </a:endParaRPr>
          </a:p>
        </p:txBody>
      </p:sp>
      <p:sp>
        <p:nvSpPr>
          <p:cNvPr id="1358" name="PlaceHolder 317"/>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9:21 ¿qué es lo que no ha cesado? </a:t>
            </a:r>
            <a:endParaRPr b="0" lang="en-US" sz="3200" strike="noStrike" u="none">
              <a:solidFill>
                <a:srgbClr val="ffffff"/>
              </a:solidFill>
              <a:effectLst/>
              <a:uFillTx/>
              <a:latin typeface="Arial"/>
            </a:endParaRPr>
          </a:p>
        </p:txBody>
      </p:sp>
      <p:sp>
        <p:nvSpPr>
          <p:cNvPr id="1359" name="PlaceHolder 318"/>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9:20 (Anglais Ésaïe 9:21), qu'est-ce qui ne s'est pas détourné ?</a:t>
            </a:r>
            <a:endParaRPr b="0" lang="en-US" sz="3200" strike="noStrike" u="none">
              <a:solidFill>
                <a:srgbClr val="ffffff"/>
              </a:solidFill>
              <a:effectLst/>
              <a:uFillTx/>
              <a:latin typeface="Arial"/>
            </a:endParaRPr>
          </a:p>
        </p:txBody>
      </p:sp>
      <p:sp>
        <p:nvSpPr>
          <p:cNvPr id="1360"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1" name="TextBox 9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62" name="TextBox 9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63" name="TextBox 9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64" name="TextBox 9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365" name="TextBox 9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366" name="TextBox 9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367" name="TextBox 9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368" name="TextBox 9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369" name="TextBox 9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370" name="TextBox 9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371" name="TextBox 9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372" name="TextBox 9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373" name="TextBox 9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374" name="TextBox 9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375" name="TextBox 9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376" name="TextBox 9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377" name="TextBox 9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378" name="TextBox 9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379" name="TextBox 9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380" name="TextBox 9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381" name="TextBox 9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382" name="TextBox 9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383" name="TextBox 9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384" name="TextBox 9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385" name="TextBox 9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5"/>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4"/>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3"/>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2"/>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1"/>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0"/>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79"/>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78"/>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77"/>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76"/>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5"/>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4"/>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3"/>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2"/>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1"/>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0"/>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69"/>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68"/>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67"/>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66"/>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5"/>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4"/>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3"/>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2"/>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8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בְּכָל־זֹאת֙ לֹא־שָׁ֣ב אַפּ֔וֹ</a:t>
            </a:r>
            <a:endParaRPr b="0" lang="en-US" sz="3200" strike="noStrike" u="none">
              <a:solidFill>
                <a:srgbClr val="ffffff"/>
              </a:solidFill>
              <a:effectLst/>
              <a:uFillTx/>
              <a:latin typeface="Arial"/>
            </a:endParaRPr>
          </a:p>
        </p:txBody>
      </p:sp>
      <p:sp>
        <p:nvSpPr>
          <p:cNvPr id="138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Malgré tout cela, sa colère ne s'apaise point,</a:t>
            </a:r>
            <a:endParaRPr b="0" lang="en-US" sz="3200" strike="noStrike" u="none">
              <a:solidFill>
                <a:srgbClr val="ffffff"/>
              </a:solidFill>
              <a:effectLst/>
              <a:uFillTx/>
              <a:latin typeface="Arial"/>
            </a:endParaRPr>
          </a:p>
        </p:txBody>
      </p:sp>
      <p:sp>
        <p:nvSpPr>
          <p:cNvPr id="138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Pero ni con todo esto ha cesado su furor, </a:t>
            </a:r>
            <a:endParaRPr b="0" lang="en-US" sz="3200" strike="noStrike" u="none">
              <a:solidFill>
                <a:srgbClr val="ffffff"/>
              </a:solidFill>
              <a:effectLst/>
              <a:uFillTx/>
              <a:latin typeface="Arial"/>
            </a:endParaRPr>
          </a:p>
        </p:txBody>
      </p:sp>
      <p:sp>
        <p:nvSpPr>
          <p:cNvPr id="138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For all this His anger is not turned away,  </a:t>
            </a:r>
            <a:endParaRPr b="0" lang="en-US" sz="3200" strike="noStrike" u="none">
              <a:solidFill>
                <a:srgbClr val="ffffff"/>
              </a:solidFill>
              <a:effectLst/>
              <a:uFillTx/>
              <a:latin typeface="Arial"/>
            </a:endParaRPr>
          </a:p>
        </p:txBody>
      </p:sp>
      <p:sp>
        <p:nvSpPr>
          <p:cNvPr id="139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#38</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a:t>
            </a:r>
            <a:endParaRPr b="0" lang="en-US" sz="4400" strike="noStrike" u="none">
              <a:solidFill>
                <a:srgbClr val="ffffff"/>
              </a:solidFill>
              <a:effectLst/>
              <a:uFillTx/>
              <a:latin typeface="Arial"/>
            </a:endParaRPr>
          </a:p>
        </p:txBody>
      </p:sp>
      <p:sp>
        <p:nvSpPr>
          <p:cNvPr id="1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10:13, Assyria said he put down the inhabitants like what?  </a:t>
            </a:r>
            <a:endParaRPr b="0" lang="en-US" sz="3200" strike="noStrike" u="none">
              <a:solidFill>
                <a:srgbClr val="ffffff"/>
              </a:solidFill>
              <a:effectLst/>
              <a:uFillTx/>
              <a:latin typeface="Arial"/>
            </a:endParaRPr>
          </a:p>
        </p:txBody>
      </p:sp>
      <p:sp>
        <p:nvSpPr>
          <p:cNvPr id="133" name="PlaceHolder 2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10:13, ¿cómo dijo Asiria que derribó los pueblos? </a:t>
            </a:r>
            <a:endParaRPr b="0" lang="en-US" sz="3200" strike="noStrike" u="none">
              <a:solidFill>
                <a:srgbClr val="ffffff"/>
              </a:solidFill>
              <a:effectLst/>
              <a:uFillTx/>
              <a:latin typeface="Arial"/>
            </a:endParaRPr>
          </a:p>
        </p:txBody>
      </p:sp>
      <p:sp>
        <p:nvSpPr>
          <p:cNvPr id="134" name="PlaceHolder 2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10:13, l'Assyrie a dit qu'il avait réprimé les habitants comme quoi ?</a:t>
            </a:r>
            <a:endParaRPr b="0" lang="en-US" sz="3200" strike="noStrike" u="none">
              <a:solidFill>
                <a:srgbClr val="ffffff"/>
              </a:solidFill>
              <a:effectLst/>
              <a:uFillTx/>
              <a:latin typeface="Arial"/>
            </a:endParaRPr>
          </a:p>
        </p:txBody>
      </p:sp>
      <p:sp>
        <p:nvSpPr>
          <p:cNvPr id="135"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6" name="TextBox 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7" name="TextBox 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8" name="TextBox 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 name="TextBox 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 name="TextBox 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1" name="TextBox 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2" name="TextBox 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 name="TextBox 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4" name="TextBox 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5" name="TextBox 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6" name="TextBox 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 name="TextBox 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8" name="TextBox 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9" name="TextBox 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0" name="TextBox 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 name="TextBox 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2" name="TextBox 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3" name="TextBox 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4" name="TextBox 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 name="TextBox 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6" name="TextBox 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7" name="TextBox 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8" name="TextBox 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 name="TextBox 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0" name="TextBox 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0"/>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59"/>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58"/>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57"/>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56"/>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5"/>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4"/>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3"/>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2"/>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1"/>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0"/>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49"/>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48"/>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47"/>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46"/>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5"/>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4"/>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3"/>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2"/>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1"/>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0"/>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39"/>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38"/>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37"/>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#39</a:t>
            </a:r>
            <a:endParaRPr b="0" lang="en-US" sz="4400" strike="noStrike" u="none">
              <a:solidFill>
                <a:srgbClr val="ffffff"/>
              </a:solidFill>
              <a:effectLst/>
              <a:uFillTx/>
              <a:latin typeface="Arial"/>
            </a:endParaRPr>
          </a:p>
        </p:txBody>
      </p:sp>
      <p:sp>
        <p:nvSpPr>
          <p:cNvPr id="139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10:32, Where will he remain that day ?  </a:t>
            </a:r>
            <a:endParaRPr b="0" lang="en-US" sz="3200" strike="noStrike" u="none">
              <a:solidFill>
                <a:srgbClr val="ffffff"/>
              </a:solidFill>
              <a:effectLst/>
              <a:uFillTx/>
              <a:latin typeface="Arial"/>
            </a:endParaRPr>
          </a:p>
        </p:txBody>
      </p:sp>
      <p:sp>
        <p:nvSpPr>
          <p:cNvPr id="1393" name="PlaceHolder 326"/>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10:32, ¿Dónde reposará aquel día? </a:t>
            </a:r>
            <a:endParaRPr b="0" lang="en-US" sz="3200" strike="noStrike" u="none">
              <a:solidFill>
                <a:srgbClr val="ffffff"/>
              </a:solidFill>
              <a:effectLst/>
              <a:uFillTx/>
              <a:latin typeface="Arial"/>
            </a:endParaRPr>
          </a:p>
        </p:txBody>
      </p:sp>
      <p:sp>
        <p:nvSpPr>
          <p:cNvPr id="1394" name="PlaceHolder 327"/>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10:32, Où demeurera-t-il ce jour-là ?</a:t>
            </a:r>
            <a:endParaRPr b="0" lang="en-US" sz="3200" strike="noStrike" u="none">
              <a:solidFill>
                <a:srgbClr val="ffffff"/>
              </a:solidFill>
              <a:effectLst/>
              <a:uFillTx/>
              <a:latin typeface="Arial"/>
            </a:endParaRPr>
          </a:p>
        </p:txBody>
      </p:sp>
      <p:sp>
        <p:nvSpPr>
          <p:cNvPr id="1395"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396" name="TextBox 9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397" name="TextBox 9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398" name="TextBox 9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399" name="TextBox 9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00" name="TextBox 9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01" name="TextBox 9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02" name="TextBox 9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03" name="TextBox 9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04" name="TextBox 9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05" name="TextBox 9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06" name="TextBox 9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07" name="TextBox 9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08" name="TextBox 9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09" name="TextBox 9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10" name="TextBox 9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11" name="TextBox 9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12" name="TextBox 9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13" name="TextBox 9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14" name="TextBox 9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15" name="TextBox 9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16" name="TextBox 9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17" name="TextBox 9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18" name="TextBox 9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19" name="TextBox 9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20" name="TextBox 9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0"/>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19"/>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18"/>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17"/>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16"/>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5"/>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4"/>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3"/>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2"/>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1"/>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0"/>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09"/>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08"/>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07"/>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06"/>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5"/>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4"/>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3"/>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2"/>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1"/>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0"/>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399"/>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398"/>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397"/>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39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ע֥וֹד הַיּ֖וֹם בְּנֹ֣ב לַֽעֲמֹ֑ד</a:t>
            </a:r>
            <a:endParaRPr b="0" lang="en-US" sz="3200" strike="noStrike" u="none">
              <a:solidFill>
                <a:srgbClr val="ffffff"/>
              </a:solidFill>
              <a:effectLst/>
              <a:uFillTx/>
              <a:latin typeface="Arial"/>
            </a:endParaRPr>
          </a:p>
        </p:txBody>
      </p:sp>
      <p:sp>
        <p:nvSpPr>
          <p:cNvPr id="142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Encore un jour de halte à Nob,</a:t>
            </a:r>
            <a:endParaRPr b="0" lang="en-US" sz="3200" strike="noStrike" u="none">
              <a:solidFill>
                <a:srgbClr val="ffffff"/>
              </a:solidFill>
              <a:effectLst/>
              <a:uFillTx/>
              <a:latin typeface="Arial"/>
            </a:endParaRPr>
          </a:p>
        </p:txBody>
      </p:sp>
      <p:sp>
        <p:nvSpPr>
          <p:cNvPr id="142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Aún vendrá día cuando reposará en Nob </a:t>
            </a:r>
            <a:endParaRPr b="0" lang="en-US" sz="3200" strike="noStrike" u="none">
              <a:solidFill>
                <a:srgbClr val="ffffff"/>
              </a:solidFill>
              <a:effectLst/>
              <a:uFillTx/>
              <a:latin typeface="Arial"/>
            </a:endParaRPr>
          </a:p>
        </p:txBody>
      </p:sp>
      <p:sp>
        <p:nvSpPr>
          <p:cNvPr id="142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As yet he will remain at Nob that day;  </a:t>
            </a:r>
            <a:endParaRPr b="0" lang="en-US" sz="3200" strike="noStrike" u="none">
              <a:solidFill>
                <a:srgbClr val="ffffff"/>
              </a:solidFill>
              <a:effectLst/>
              <a:uFillTx/>
              <a:latin typeface="Arial"/>
            </a:endParaRPr>
          </a:p>
        </p:txBody>
      </p:sp>
      <p:sp>
        <p:nvSpPr>
          <p:cNvPr id="142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#39</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#40</a:t>
            </a:r>
            <a:endParaRPr b="0" lang="en-US" sz="4400" strike="noStrike" u="none">
              <a:solidFill>
                <a:srgbClr val="ffffff"/>
              </a:solidFill>
              <a:effectLst/>
              <a:uFillTx/>
              <a:latin typeface="Arial"/>
            </a:endParaRPr>
          </a:p>
        </p:txBody>
      </p:sp>
      <p:sp>
        <p:nvSpPr>
          <p:cNvPr id="142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10:33, what will the Lord do to the bough ?  </a:t>
            </a:r>
            <a:endParaRPr b="0" lang="en-US" sz="3200" strike="noStrike" u="none">
              <a:solidFill>
                <a:srgbClr val="ffffff"/>
              </a:solidFill>
              <a:effectLst/>
              <a:uFillTx/>
              <a:latin typeface="Arial"/>
            </a:endParaRPr>
          </a:p>
        </p:txBody>
      </p:sp>
      <p:sp>
        <p:nvSpPr>
          <p:cNvPr id="1428" name="PlaceHolder 335"/>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10:33, ¿qué hará Jehová con el ramaje? </a:t>
            </a:r>
            <a:endParaRPr b="0" lang="en-US" sz="3200" strike="noStrike" u="none">
              <a:solidFill>
                <a:srgbClr val="ffffff"/>
              </a:solidFill>
              <a:effectLst/>
              <a:uFillTx/>
              <a:latin typeface="Arial"/>
            </a:endParaRPr>
          </a:p>
        </p:txBody>
      </p:sp>
      <p:sp>
        <p:nvSpPr>
          <p:cNvPr id="1429" name="PlaceHolder 336"/>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10:33, que fera le Seigneur à la branche ?</a:t>
            </a:r>
            <a:endParaRPr b="0" lang="en-US" sz="3200" strike="noStrike" u="none">
              <a:solidFill>
                <a:srgbClr val="ffffff"/>
              </a:solidFill>
              <a:effectLst/>
              <a:uFillTx/>
              <a:latin typeface="Arial"/>
            </a:endParaRPr>
          </a:p>
        </p:txBody>
      </p:sp>
      <p:sp>
        <p:nvSpPr>
          <p:cNvPr id="1430"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31" name="TextBox 9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32" name="TextBox 9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33" name="TextBox 9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34" name="TextBox 9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35" name="TextBox 9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36" name="TextBox 9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37" name="TextBox 9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38" name="TextBox 9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39" name="TextBox 9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40" name="TextBox 10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41" name="TextBox 10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42" name="TextBox 10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43" name="TextBox 10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44" name="TextBox 10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45" name="TextBox 10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46" name="TextBox 10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47" name="TextBox 10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48" name="TextBox 10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49" name="TextBox 10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50" name="TextBox 10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51" name="TextBox 10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52" name="TextBox 10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53" name="TextBox 10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54" name="TextBox 10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55" name="TextBox 10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5"/>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4"/>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3"/>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2"/>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1"/>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0"/>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49"/>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48"/>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47"/>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46"/>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5"/>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4"/>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3"/>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2"/>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1"/>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0"/>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39"/>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38"/>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37"/>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36"/>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5"/>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4"/>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3"/>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2"/>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5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מְסָעֵ֥ף פֻּארָ֖ה בְּמַעֲרָצָ֑ה</a:t>
            </a:r>
            <a:endParaRPr b="0" lang="en-US" sz="3200" strike="noStrike" u="none">
              <a:solidFill>
                <a:srgbClr val="ffffff"/>
              </a:solidFill>
              <a:effectLst/>
              <a:uFillTx/>
              <a:latin typeface="Arial"/>
            </a:endParaRPr>
          </a:p>
        </p:txBody>
      </p:sp>
      <p:sp>
        <p:nvSpPr>
          <p:cNvPr id="145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Brise les rameaux avec violence:</a:t>
            </a:r>
            <a:endParaRPr b="0" lang="en-US" sz="3200" strike="noStrike" u="none">
              <a:solidFill>
                <a:srgbClr val="ffffff"/>
              </a:solidFill>
              <a:effectLst/>
              <a:uFillTx/>
              <a:latin typeface="Arial"/>
            </a:endParaRPr>
          </a:p>
        </p:txBody>
      </p:sp>
      <p:sp>
        <p:nvSpPr>
          <p:cNvPr id="145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desgajará el ramaje con violencia; </a:t>
            </a:r>
            <a:endParaRPr b="0" lang="en-US" sz="3200" strike="noStrike" u="none">
              <a:solidFill>
                <a:srgbClr val="ffffff"/>
              </a:solidFill>
              <a:effectLst/>
              <a:uFillTx/>
              <a:latin typeface="Arial"/>
            </a:endParaRPr>
          </a:p>
        </p:txBody>
      </p:sp>
      <p:sp>
        <p:nvSpPr>
          <p:cNvPr id="145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Will lop off the bough with terror;  </a:t>
            </a:r>
            <a:endParaRPr b="0" lang="en-US" sz="3200" strike="noStrike" u="none">
              <a:solidFill>
                <a:srgbClr val="ffffff"/>
              </a:solidFill>
              <a:effectLst/>
              <a:uFillTx/>
              <a:latin typeface="Arial"/>
            </a:endParaRPr>
          </a:p>
        </p:txBody>
      </p:sp>
      <p:sp>
        <p:nvSpPr>
          <p:cNvPr id="146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#40</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#41</a:t>
            </a:r>
            <a:endParaRPr b="0" lang="en-US" sz="4400" strike="noStrike" u="none">
              <a:solidFill>
                <a:srgbClr val="ffffff"/>
              </a:solidFill>
              <a:effectLst/>
              <a:uFillTx/>
              <a:latin typeface="Arial"/>
            </a:endParaRPr>
          </a:p>
        </p:txBody>
      </p:sp>
      <p:sp>
        <p:nvSpPr>
          <p:cNvPr id="146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where will there be no singing?  </a:t>
            </a:r>
            <a:endParaRPr b="0" lang="en-US" sz="3200" strike="noStrike" u="none">
              <a:solidFill>
                <a:srgbClr val="ffffff"/>
              </a:solidFill>
              <a:effectLst/>
              <a:uFillTx/>
              <a:latin typeface="Arial"/>
            </a:endParaRPr>
          </a:p>
        </p:txBody>
      </p:sp>
      <p:sp>
        <p:nvSpPr>
          <p:cNvPr id="1463" name="PlaceHolder 344"/>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¿dónde no cantarán? </a:t>
            </a:r>
            <a:endParaRPr b="0" lang="en-US" sz="3200" strike="noStrike" u="none">
              <a:solidFill>
                <a:srgbClr val="ffffff"/>
              </a:solidFill>
              <a:effectLst/>
              <a:uFillTx/>
              <a:latin typeface="Arial"/>
            </a:endParaRPr>
          </a:p>
        </p:txBody>
      </p:sp>
      <p:sp>
        <p:nvSpPr>
          <p:cNvPr id="1464" name="PlaceHolder 345"/>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16:10, où n’y aura-t-il pas de chant ?</a:t>
            </a:r>
            <a:endParaRPr b="0" lang="en-US" sz="3200" strike="noStrike" u="none">
              <a:solidFill>
                <a:srgbClr val="ffffff"/>
              </a:solidFill>
              <a:effectLst/>
              <a:uFillTx/>
              <a:latin typeface="Arial"/>
            </a:endParaRPr>
          </a:p>
        </p:txBody>
      </p:sp>
      <p:sp>
        <p:nvSpPr>
          <p:cNvPr id="1465"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466" name="TextBox 10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467" name="TextBox 10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468" name="TextBox 10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469" name="TextBox 10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470" name="TextBox 10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471" name="TextBox 10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472" name="TextBox 10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473" name="TextBox 10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474" name="TextBox 10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475" name="TextBox 10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476" name="TextBox 10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477" name="TextBox 10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478" name="TextBox 10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479" name="TextBox 10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480" name="TextBox 10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481" name="TextBox 10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482" name="TextBox 10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483" name="TextBox 10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484" name="TextBox 10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485" name="TextBox 10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486" name="TextBox 10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487" name="TextBox 10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488" name="TextBox 10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489" name="TextBox 10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490" name="TextBox 10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0"/>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89"/>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88"/>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87"/>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86"/>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5"/>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4"/>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3"/>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2"/>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1"/>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0"/>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79"/>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78"/>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77"/>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76"/>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5"/>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4"/>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3"/>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2"/>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1"/>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0"/>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69"/>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68"/>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67"/>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6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וּבַכְּרָמִ֥ים לֹֽא־יְרֻנָּ֖ן</a:t>
            </a:r>
            <a:endParaRPr b="0" lang="en-US" sz="3200" strike="noStrike" u="none">
              <a:solidFill>
                <a:srgbClr val="ffffff"/>
              </a:solidFill>
              <a:effectLst/>
              <a:uFillTx/>
              <a:latin typeface="Arial"/>
            </a:endParaRPr>
          </a:p>
        </p:txBody>
      </p:sp>
      <p:sp>
        <p:nvSpPr>
          <p:cNvPr id="149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Dans les vignes, plus de chants,</a:t>
            </a:r>
            <a:endParaRPr b="0" lang="en-US" sz="3200" strike="noStrike" u="none">
              <a:solidFill>
                <a:srgbClr val="ffffff"/>
              </a:solidFill>
              <a:effectLst/>
              <a:uFillTx/>
              <a:latin typeface="Arial"/>
            </a:endParaRPr>
          </a:p>
        </p:txBody>
      </p:sp>
      <p:sp>
        <p:nvSpPr>
          <p:cNvPr id="149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en las viñas no cantarán </a:t>
            </a:r>
            <a:endParaRPr b="0" lang="en-US" sz="3200" strike="noStrike" u="none">
              <a:solidFill>
                <a:srgbClr val="ffffff"/>
              </a:solidFill>
              <a:effectLst/>
              <a:uFillTx/>
              <a:latin typeface="Arial"/>
            </a:endParaRPr>
          </a:p>
        </p:txBody>
      </p:sp>
      <p:sp>
        <p:nvSpPr>
          <p:cNvPr id="149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In the vineyards there will be no singing,  </a:t>
            </a:r>
            <a:endParaRPr b="0" lang="en-US" sz="3200" strike="noStrike" u="none">
              <a:solidFill>
                <a:srgbClr val="ffffff"/>
              </a:solidFill>
              <a:effectLst/>
              <a:uFillTx/>
              <a:latin typeface="Arial"/>
            </a:endParaRPr>
          </a:p>
        </p:txBody>
      </p:sp>
      <p:sp>
        <p:nvSpPr>
          <p:cNvPr id="149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#41</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#42</a:t>
            </a:r>
            <a:endParaRPr b="0" lang="en-US" sz="4400" strike="noStrike" u="none">
              <a:solidFill>
                <a:srgbClr val="ffffff"/>
              </a:solidFill>
              <a:effectLst/>
              <a:uFillTx/>
              <a:latin typeface="Arial"/>
            </a:endParaRPr>
          </a:p>
        </p:txBody>
      </p:sp>
      <p:sp>
        <p:nvSpPr>
          <p:cNvPr id="149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10:30, what place will suffer when Madmenah has fled?  </a:t>
            </a:r>
            <a:endParaRPr b="0" lang="en-US" sz="3200" strike="noStrike" u="none">
              <a:solidFill>
                <a:srgbClr val="ffffff"/>
              </a:solidFill>
              <a:effectLst/>
              <a:uFillTx/>
              <a:latin typeface="Arial"/>
            </a:endParaRPr>
          </a:p>
        </p:txBody>
      </p:sp>
      <p:sp>
        <p:nvSpPr>
          <p:cNvPr id="1498" name="PlaceHolder 353"/>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10:30, ¿qué lugar sufrirá cuando Madmena se alborote? </a:t>
            </a:r>
            <a:endParaRPr b="0" lang="en-US" sz="3200" strike="noStrike" u="none">
              <a:solidFill>
                <a:srgbClr val="ffffff"/>
              </a:solidFill>
              <a:effectLst/>
              <a:uFillTx/>
              <a:latin typeface="Arial"/>
            </a:endParaRPr>
          </a:p>
        </p:txBody>
      </p:sp>
      <p:sp>
        <p:nvSpPr>
          <p:cNvPr id="1499" name="PlaceHolder 354"/>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10:30, quel endroit souffrira lorsque Madmenah aura fui ?</a:t>
            </a:r>
            <a:endParaRPr b="0" lang="en-US" sz="3200" strike="noStrike" u="none">
              <a:solidFill>
                <a:srgbClr val="ffffff"/>
              </a:solidFill>
              <a:effectLst/>
              <a:uFillTx/>
              <a:latin typeface="Arial"/>
            </a:endParaRPr>
          </a:p>
        </p:txBody>
      </p:sp>
      <p:sp>
        <p:nvSpPr>
          <p:cNvPr id="1500"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01" name="TextBox 10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02" name="TextBox 10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03" name="TextBox 10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04" name="TextBox 104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05" name="TextBox 10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06" name="TextBox 10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07" name="TextBox 10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08" name="TextBox 10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09" name="TextBox 10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10" name="TextBox 10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11" name="TextBox 10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12" name="TextBox 10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13" name="TextBox 10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14" name="TextBox 10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15" name="TextBox 10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16" name="TextBox 10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17" name="TextBox 10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18" name="TextBox 10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19" name="TextBox 10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20" name="TextBox 10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21" name="TextBox 10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22" name="TextBox 10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23" name="TextBox 10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24" name="TextBox 10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25" name="TextBox 10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5"/>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4"/>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3"/>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2"/>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1"/>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0"/>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19"/>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18"/>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17"/>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16"/>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5"/>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4"/>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3"/>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2"/>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1"/>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0"/>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09"/>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08"/>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07"/>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06"/>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5"/>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4"/>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3"/>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2"/>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2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עֲנִיָּ֥ה עֲנָתֽוֹת׃</a:t>
            </a:r>
            <a:endParaRPr b="0" lang="en-US" sz="3200" strike="noStrike" u="none">
              <a:solidFill>
                <a:srgbClr val="ffffff"/>
              </a:solidFill>
              <a:effectLst/>
              <a:uFillTx/>
              <a:latin typeface="Arial"/>
            </a:endParaRPr>
          </a:p>
        </p:txBody>
      </p:sp>
      <p:sp>
        <p:nvSpPr>
          <p:cNvPr id="152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malheur à toi, Anathoth!</a:t>
            </a:r>
            <a:endParaRPr b="0" lang="en-US" sz="3200" strike="noStrike" u="none">
              <a:solidFill>
                <a:srgbClr val="ffffff"/>
              </a:solidFill>
              <a:effectLst/>
              <a:uFillTx/>
              <a:latin typeface="Arial"/>
            </a:endParaRPr>
          </a:p>
        </p:txBody>
      </p:sp>
      <p:sp>
        <p:nvSpPr>
          <p:cNvPr id="152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pobrecita Anatot! </a:t>
            </a:r>
            <a:endParaRPr b="0" lang="en-US" sz="3200" strike="noStrike" u="none">
              <a:solidFill>
                <a:srgbClr val="ffffff"/>
              </a:solidFill>
              <a:effectLst/>
              <a:uFillTx/>
              <a:latin typeface="Arial"/>
            </a:endParaRPr>
          </a:p>
        </p:txBody>
      </p:sp>
      <p:sp>
        <p:nvSpPr>
          <p:cNvPr id="152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O poor Anathoth!  </a:t>
            </a:r>
            <a:endParaRPr b="0" lang="en-US" sz="3200" strike="noStrike" u="none">
              <a:solidFill>
                <a:srgbClr val="ffffff"/>
              </a:solidFill>
              <a:effectLst/>
              <a:uFillTx/>
              <a:latin typeface="Arial"/>
            </a:endParaRPr>
          </a:p>
        </p:txBody>
      </p:sp>
      <p:sp>
        <p:nvSpPr>
          <p:cNvPr id="153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#42</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#43</a:t>
            </a:r>
            <a:endParaRPr b="0" lang="en-US" sz="4400" strike="noStrike" u="none">
              <a:solidFill>
                <a:srgbClr val="ffffff"/>
              </a:solidFill>
              <a:effectLst/>
              <a:uFillTx/>
              <a:latin typeface="Arial"/>
            </a:endParaRPr>
          </a:p>
        </p:txBody>
      </p:sp>
      <p:sp>
        <p:nvSpPr>
          <p:cNvPr id="153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16:8, who did something to the choice plants of Heshbon and Sibmah and what did they do? (2 points)  </a:t>
            </a:r>
            <a:endParaRPr b="0" lang="en-US" sz="3200" strike="noStrike" u="none">
              <a:solidFill>
                <a:srgbClr val="ffffff"/>
              </a:solidFill>
              <a:effectLst/>
              <a:uFillTx/>
              <a:latin typeface="Arial"/>
            </a:endParaRPr>
          </a:p>
        </p:txBody>
      </p:sp>
      <p:sp>
        <p:nvSpPr>
          <p:cNvPr id="1533" name="PlaceHolder 362"/>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16:8, ¿quiénes hicieron algo a los generosos sarmientos de Hesbón y Sibma, y qué hicieron? (2 puntos). </a:t>
            </a:r>
            <a:endParaRPr b="0" lang="en-US" sz="3200" strike="noStrike" u="none">
              <a:solidFill>
                <a:srgbClr val="ffffff"/>
              </a:solidFill>
              <a:effectLst/>
              <a:uFillTx/>
              <a:latin typeface="Arial"/>
            </a:endParaRPr>
          </a:p>
        </p:txBody>
      </p:sp>
      <p:sp>
        <p:nvSpPr>
          <p:cNvPr id="1534" name="PlaceHolder 363"/>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16:8, qui a fait quelque chose aux meilleures plantes de Hesbon et de Sibma et qu'ont-ils fait ? (2 points)</a:t>
            </a:r>
            <a:endParaRPr b="0" lang="en-US" sz="3200" strike="noStrike" u="none">
              <a:solidFill>
                <a:srgbClr val="ffffff"/>
              </a:solidFill>
              <a:effectLst/>
              <a:uFillTx/>
              <a:latin typeface="Arial"/>
            </a:endParaRPr>
          </a:p>
        </p:txBody>
      </p:sp>
      <p:sp>
        <p:nvSpPr>
          <p:cNvPr id="1535"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36" name="TextBox 10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37" name="TextBox 10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38" name="TextBox 10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39" name="TextBox 107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40" name="TextBox 10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41" name="TextBox 10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42" name="TextBox 10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43" name="TextBox 10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44" name="TextBox 10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45" name="TextBox 10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46" name="TextBox 10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47" name="TextBox 10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48" name="TextBox 10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49" name="TextBox 10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50" name="TextBox 10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51" name="TextBox 10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52" name="TextBox 10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53" name="TextBox 10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54" name="TextBox 10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55" name="TextBox 10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56" name="TextBox 10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57" name="TextBox 10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58" name="TextBox 10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59" name="TextBox 10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60" name="TextBox 10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0"/>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59"/>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58"/>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57"/>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56"/>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5"/>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4"/>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3"/>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2"/>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1"/>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0"/>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49"/>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48"/>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47"/>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46"/>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5"/>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4"/>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3"/>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2"/>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1"/>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0"/>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39"/>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38"/>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37"/>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3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בַּעֲלֵ֤י גוֹיִם֙ הָלְמ֣וּ</a:t>
            </a:r>
            <a:endParaRPr b="0" lang="en-US" sz="3200" strike="noStrike" u="none">
              <a:solidFill>
                <a:srgbClr val="ffffff"/>
              </a:solidFill>
              <a:effectLst/>
              <a:uFillTx/>
              <a:latin typeface="Arial"/>
            </a:endParaRPr>
          </a:p>
        </p:txBody>
      </p:sp>
      <p:sp>
        <p:nvSpPr>
          <p:cNvPr id="15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Les maîtres des nations ont brisé</a:t>
            </a:r>
            <a:endParaRPr b="0" lang="en-US" sz="3200" strike="noStrike" u="none">
              <a:solidFill>
                <a:srgbClr val="ffffff"/>
              </a:solidFill>
              <a:effectLst/>
              <a:uFillTx/>
              <a:latin typeface="Arial"/>
            </a:endParaRPr>
          </a:p>
        </p:txBody>
      </p:sp>
      <p:sp>
        <p:nvSpPr>
          <p:cNvPr id="15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Señores de naciones pisotearon </a:t>
            </a:r>
            <a:endParaRPr b="0" lang="en-US" sz="3200" strike="noStrike" u="none">
              <a:solidFill>
                <a:srgbClr val="ffffff"/>
              </a:solidFill>
              <a:effectLst/>
              <a:uFillTx/>
              <a:latin typeface="Arial"/>
            </a:endParaRPr>
          </a:p>
        </p:txBody>
      </p:sp>
      <p:sp>
        <p:nvSpPr>
          <p:cNvPr id="15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 lords of the nations have broken down  </a:t>
            </a:r>
            <a:endParaRPr b="0" lang="en-US" sz="3200" strike="noStrike" u="none">
              <a:solidFill>
                <a:srgbClr val="ffffff"/>
              </a:solidFill>
              <a:effectLst/>
              <a:uFillTx/>
              <a:latin typeface="Arial"/>
            </a:endParaRPr>
          </a:p>
        </p:txBody>
      </p:sp>
      <p:sp>
        <p:nvSpPr>
          <p:cNvPr id="15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וְאוֹרִ֥יד כַּאבִּ֖יר יוֹשְׁבִֽים׃</a:t>
            </a:r>
            <a:endParaRPr b="0" lang="en-US" sz="3200" strike="noStrike" u="none">
              <a:solidFill>
                <a:srgbClr val="ffffff"/>
              </a:solidFill>
              <a:effectLst/>
              <a:uFillTx/>
              <a:latin typeface="Arial"/>
            </a:endParaRPr>
          </a:p>
        </p:txBody>
      </p:sp>
      <p:sp>
        <p:nvSpPr>
          <p:cNvPr id="16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Et, comme un héros, j'ai renversé ceux qui siégeaient sur des trônes;</a:t>
            </a:r>
            <a:endParaRPr b="0" lang="en-US" sz="3200" strike="noStrike" u="none">
              <a:solidFill>
                <a:srgbClr val="ffffff"/>
              </a:solidFill>
              <a:effectLst/>
              <a:uFillTx/>
              <a:latin typeface="Arial"/>
            </a:endParaRPr>
          </a:p>
        </p:txBody>
      </p:sp>
      <p:sp>
        <p:nvSpPr>
          <p:cNvPr id="16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derribé como un valiente a los que estaban sentados. </a:t>
            </a:r>
            <a:endParaRPr b="0" lang="en-US" sz="3200" strike="noStrike" u="none">
              <a:solidFill>
                <a:srgbClr val="ffffff"/>
              </a:solidFill>
              <a:effectLst/>
              <a:uFillTx/>
              <a:latin typeface="Arial"/>
            </a:endParaRPr>
          </a:p>
        </p:txBody>
      </p:sp>
      <p:sp>
        <p:nvSpPr>
          <p:cNvPr id="16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I have put down the inhabitants like a valiant man.  </a:t>
            </a:r>
            <a:endParaRPr b="0" lang="en-US" sz="3200" strike="noStrike" u="none">
              <a:solidFill>
                <a:srgbClr val="ffffff"/>
              </a:solidFill>
              <a:effectLst/>
              <a:uFillTx/>
              <a:latin typeface="Arial"/>
            </a:endParaRPr>
          </a:p>
        </p:txBody>
      </p:sp>
      <p:sp>
        <p:nvSpPr>
          <p:cNvPr id="16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#3</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6"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#44</a:t>
            </a:r>
            <a:endParaRPr b="0" lang="en-US" sz="4400" strike="noStrike" u="none">
              <a:solidFill>
                <a:srgbClr val="ffffff"/>
              </a:solidFill>
              <a:effectLst/>
              <a:uFillTx/>
              <a:latin typeface="Arial"/>
            </a:endParaRPr>
          </a:p>
        </p:txBody>
      </p:sp>
      <p:sp>
        <p:nvSpPr>
          <p:cNvPr id="1567"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10:17, what shall the light of Israel be ?  </a:t>
            </a:r>
            <a:endParaRPr b="0" lang="en-US" sz="3200" strike="noStrike" u="none">
              <a:solidFill>
                <a:srgbClr val="ffffff"/>
              </a:solidFill>
              <a:effectLst/>
              <a:uFillTx/>
              <a:latin typeface="Arial"/>
            </a:endParaRPr>
          </a:p>
        </p:txBody>
      </p:sp>
      <p:sp>
        <p:nvSpPr>
          <p:cNvPr id="1568" name="PlaceHolder 37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10:17, ¿por qué será la luz de Israel? </a:t>
            </a:r>
            <a:endParaRPr b="0" lang="en-US" sz="3200" strike="noStrike" u="none">
              <a:solidFill>
                <a:srgbClr val="ffffff"/>
              </a:solidFill>
              <a:effectLst/>
              <a:uFillTx/>
              <a:latin typeface="Arial"/>
            </a:endParaRPr>
          </a:p>
        </p:txBody>
      </p:sp>
      <p:sp>
        <p:nvSpPr>
          <p:cNvPr id="1569" name="PlaceHolder 37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10:17, quelle sera la lumière d’Israël ?</a:t>
            </a:r>
            <a:endParaRPr b="0" lang="en-US" sz="3200" strike="noStrike" u="none">
              <a:solidFill>
                <a:srgbClr val="ffffff"/>
              </a:solidFill>
              <a:effectLst/>
              <a:uFillTx/>
              <a:latin typeface="Arial"/>
            </a:endParaRPr>
          </a:p>
        </p:txBody>
      </p:sp>
      <p:sp>
        <p:nvSpPr>
          <p:cNvPr id="1570"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571" name="TextBox 10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572" name="TextBox 10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573" name="TextBox 10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574" name="TextBox 109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575" name="TextBox 10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576" name="TextBox 11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577" name="TextBox 11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578" name="TextBox 11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579" name="TextBox 11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580" name="TextBox 11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581" name="TextBox 11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582" name="TextBox 11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583" name="TextBox 11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584" name="TextBox 11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585" name="TextBox 11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586" name="TextBox 11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587" name="TextBox 11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588" name="TextBox 11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589" name="TextBox 11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590" name="TextBox 11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591" name="TextBox 11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592" name="TextBox 11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593" name="TextBox 11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594" name="TextBox 11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595" name="TextBox 11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5"/>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4"/>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3"/>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2"/>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1"/>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0"/>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89"/>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88"/>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87"/>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86"/>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5"/>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4"/>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3"/>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2"/>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1"/>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0"/>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79"/>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78"/>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77"/>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76"/>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5"/>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4"/>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3"/>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2"/>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1"/>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96"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וְהָיָ֤ה אֽוֹר־יִשְׂרָאֵל֙ לְאֵ֔שׁ</a:t>
            </a:r>
            <a:endParaRPr b="0" lang="en-US" sz="3200" strike="noStrike" u="none">
              <a:solidFill>
                <a:srgbClr val="ffffff"/>
              </a:solidFill>
              <a:effectLst/>
              <a:uFillTx/>
              <a:latin typeface="Arial"/>
            </a:endParaRPr>
          </a:p>
        </p:txBody>
      </p:sp>
      <p:sp>
        <p:nvSpPr>
          <p:cNvPr id="1597"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La lumière d'Israël deviendra un feu,</a:t>
            </a:r>
            <a:endParaRPr b="0" lang="en-US" sz="3200" strike="noStrike" u="none">
              <a:solidFill>
                <a:srgbClr val="ffffff"/>
              </a:solidFill>
              <a:effectLst/>
              <a:uFillTx/>
              <a:latin typeface="Arial"/>
            </a:endParaRPr>
          </a:p>
        </p:txBody>
      </p:sp>
      <p:sp>
        <p:nvSpPr>
          <p:cNvPr id="1598"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la luz de Israel será por fuego, </a:t>
            </a:r>
            <a:endParaRPr b="0" lang="en-US" sz="3200" strike="noStrike" u="none">
              <a:solidFill>
                <a:srgbClr val="ffffff"/>
              </a:solidFill>
              <a:effectLst/>
              <a:uFillTx/>
              <a:latin typeface="Arial"/>
            </a:endParaRPr>
          </a:p>
        </p:txBody>
      </p:sp>
      <p:sp>
        <p:nvSpPr>
          <p:cNvPr id="1599"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So the Light of Israel will be for a fire,  </a:t>
            </a:r>
            <a:endParaRPr b="0" lang="en-US" sz="3200" strike="noStrike" u="none">
              <a:solidFill>
                <a:srgbClr val="ffffff"/>
              </a:solidFill>
              <a:effectLst/>
              <a:uFillTx/>
              <a:latin typeface="Arial"/>
            </a:endParaRPr>
          </a:p>
        </p:txBody>
      </p:sp>
      <p:sp>
        <p:nvSpPr>
          <p:cNvPr id="1600"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#44</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1"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#45</a:t>
            </a:r>
            <a:endParaRPr b="0" lang="en-US" sz="4400" strike="noStrike" u="none">
              <a:solidFill>
                <a:srgbClr val="ffffff"/>
              </a:solidFill>
              <a:effectLst/>
              <a:uFillTx/>
              <a:latin typeface="Arial"/>
            </a:endParaRPr>
          </a:p>
        </p:txBody>
      </p:sp>
      <p:sp>
        <p:nvSpPr>
          <p:cNvPr id="1602"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10:28, Where has He come to ?  </a:t>
            </a:r>
            <a:endParaRPr b="0" lang="en-US" sz="3200" strike="noStrike" u="none">
              <a:solidFill>
                <a:srgbClr val="ffffff"/>
              </a:solidFill>
              <a:effectLst/>
              <a:uFillTx/>
              <a:latin typeface="Arial"/>
            </a:endParaRPr>
          </a:p>
        </p:txBody>
      </p:sp>
      <p:sp>
        <p:nvSpPr>
          <p:cNvPr id="1603" name="PlaceHolder 38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10:28 ¿A dónde ha venido? </a:t>
            </a:r>
            <a:endParaRPr b="0" lang="en-US" sz="3200" strike="noStrike" u="none">
              <a:solidFill>
                <a:srgbClr val="ffffff"/>
              </a:solidFill>
              <a:effectLst/>
              <a:uFillTx/>
              <a:latin typeface="Arial"/>
            </a:endParaRPr>
          </a:p>
        </p:txBody>
      </p:sp>
      <p:sp>
        <p:nvSpPr>
          <p:cNvPr id="1604" name="PlaceHolder 38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10:28, Où est-il venu ?</a:t>
            </a:r>
            <a:endParaRPr b="0" lang="en-US" sz="3200" strike="noStrike" u="none">
              <a:solidFill>
                <a:srgbClr val="ffffff"/>
              </a:solidFill>
              <a:effectLst/>
              <a:uFillTx/>
              <a:latin typeface="Arial"/>
            </a:endParaRPr>
          </a:p>
        </p:txBody>
      </p:sp>
      <p:sp>
        <p:nvSpPr>
          <p:cNvPr id="1605"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06" name="TextBox 11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07" name="TextBox 11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08" name="TextBox 11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09" name="TextBox 112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10" name="TextBox 112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11" name="TextBox 112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12" name="TextBox 112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13" name="TextBox 112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14" name="TextBox 112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15" name="TextBox 113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16" name="TextBox 113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17" name="TextBox 113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18" name="TextBox 113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19" name="TextBox 113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20" name="TextBox 113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21" name="TextBox 113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22" name="TextBox 113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23" name="TextBox 113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24" name="TextBox 113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25" name="TextBox 114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26" name="TextBox 114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27" name="TextBox 114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28" name="TextBox 114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29" name="TextBox 114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30" name="TextBox 114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0"/>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29"/>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28"/>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27"/>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26"/>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5"/>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4"/>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3"/>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2"/>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1"/>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0"/>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19"/>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18"/>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17"/>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16"/>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5"/>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4"/>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3"/>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2"/>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1"/>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0"/>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09"/>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08"/>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07"/>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06"/>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1"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בָּ֥א עַל־עַיַּ֖ת</a:t>
            </a:r>
            <a:endParaRPr b="0" lang="en-US" sz="3200" strike="noStrike" u="none">
              <a:solidFill>
                <a:srgbClr val="ffffff"/>
              </a:solidFill>
              <a:effectLst/>
              <a:uFillTx/>
              <a:latin typeface="Arial"/>
            </a:endParaRPr>
          </a:p>
        </p:txBody>
      </p:sp>
      <p:sp>
        <p:nvSpPr>
          <p:cNvPr id="1632"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Il marche sur Ajjath,</a:t>
            </a:r>
            <a:endParaRPr b="0" lang="en-US" sz="3200" strike="noStrike" u="none">
              <a:solidFill>
                <a:srgbClr val="ffffff"/>
              </a:solidFill>
              <a:effectLst/>
              <a:uFillTx/>
              <a:latin typeface="Arial"/>
            </a:endParaRPr>
          </a:p>
        </p:txBody>
      </p:sp>
      <p:sp>
        <p:nvSpPr>
          <p:cNvPr id="1633"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Vino hasta Ajat, </a:t>
            </a:r>
            <a:endParaRPr b="0" lang="en-US" sz="3200" strike="noStrike" u="none">
              <a:solidFill>
                <a:srgbClr val="ffffff"/>
              </a:solidFill>
              <a:effectLst/>
              <a:uFillTx/>
              <a:latin typeface="Arial"/>
            </a:endParaRPr>
          </a:p>
        </p:txBody>
      </p:sp>
      <p:sp>
        <p:nvSpPr>
          <p:cNvPr id="1634"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He has come to Aiath,  </a:t>
            </a:r>
            <a:endParaRPr b="0" lang="en-US" sz="3200" strike="noStrike" u="none">
              <a:solidFill>
                <a:srgbClr val="ffffff"/>
              </a:solidFill>
              <a:effectLst/>
              <a:uFillTx/>
              <a:latin typeface="Arial"/>
            </a:endParaRPr>
          </a:p>
        </p:txBody>
      </p:sp>
      <p:sp>
        <p:nvSpPr>
          <p:cNvPr id="1635"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#45</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6" name="PlaceHolder 1"/>
          <p:cNvSpPr>
            <a:spLocks noGrp="1"/>
          </p:cNvSpPr>
          <p:nvPr>
            <p:ph type="title"/>
          </p:nvPr>
        </p:nvSpPr>
        <p:spPr>
          <a:xfrm>
            <a:off x="158760" y="1799280"/>
            <a:ext cx="8811000" cy="249264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effectLst/>
                <a:uFillTx/>
                <a:latin typeface="Georgia"/>
                <a:ea typeface="DejaVu Sans"/>
              </a:rPr>
              <a:t>15 Minute Intermission</a:t>
            </a:r>
            <a:endParaRPr b="0" lang="en-US" sz="6000" strike="noStrike" u="none">
              <a:solidFill>
                <a:srgbClr val="ffffff"/>
              </a:solidFill>
              <a:effectLst/>
              <a:uFillTx/>
              <a:latin typeface="Arial"/>
            </a:endParaRPr>
          </a:p>
        </p:txBody>
      </p:sp>
      <p:sp>
        <p:nvSpPr>
          <p:cNvPr id="1637" name="PlaceHolder 2"/>
          <p:cNvSpPr>
            <a:spLocks noGrp="1"/>
          </p:cNvSpPr>
          <p:nvPr>
            <p:ph type="subTitle"/>
          </p:nvPr>
        </p:nvSpPr>
        <p:spPr>
          <a:xfrm>
            <a:off x="158760" y="4614480"/>
            <a:ext cx="8811000" cy="174744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effectLst/>
                <a:uFillTx/>
                <a:latin typeface="Georgia"/>
                <a:ea typeface="DejaVu Sans"/>
              </a:rPr>
              <a:t>At the Conclusion of the Intermission Please be in Your Seats for the Last Half</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#46</a:t>
            </a:r>
            <a:endParaRPr b="0" lang="en-US" sz="4400" strike="noStrike" u="none">
              <a:solidFill>
                <a:srgbClr val="ffffff"/>
              </a:solidFill>
              <a:effectLst/>
              <a:uFillTx/>
              <a:latin typeface="Arial"/>
            </a:endParaRPr>
          </a:p>
        </p:txBody>
      </p:sp>
      <p:sp>
        <p:nvSpPr>
          <p:cNvPr id="163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10:14, How many have moved his wing or opened his mouth ?  </a:t>
            </a:r>
            <a:endParaRPr b="0" lang="en-US" sz="3200" strike="noStrike" u="none">
              <a:solidFill>
                <a:srgbClr val="ffffff"/>
              </a:solidFill>
              <a:effectLst/>
              <a:uFillTx/>
              <a:latin typeface="Arial"/>
            </a:endParaRPr>
          </a:p>
        </p:txBody>
      </p:sp>
      <p:sp>
        <p:nvSpPr>
          <p:cNvPr id="1640" name="PlaceHolder 391"/>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10:14 ¿cuántos han movido sus alas o han abierto su boca? </a:t>
            </a:r>
            <a:endParaRPr b="0" lang="en-US" sz="3200" strike="noStrike" u="none">
              <a:solidFill>
                <a:srgbClr val="ffffff"/>
              </a:solidFill>
              <a:effectLst/>
              <a:uFillTx/>
              <a:latin typeface="Arial"/>
            </a:endParaRPr>
          </a:p>
        </p:txBody>
      </p:sp>
      <p:sp>
        <p:nvSpPr>
          <p:cNvPr id="1641" name="PlaceHolder 392"/>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10:14, Combien ont remué son aile ou ouvert sa bouche ?</a:t>
            </a:r>
            <a:endParaRPr b="0" lang="en-US" sz="3200" strike="noStrike" u="none">
              <a:solidFill>
                <a:srgbClr val="ffffff"/>
              </a:solidFill>
              <a:effectLst/>
              <a:uFillTx/>
              <a:latin typeface="Arial"/>
            </a:endParaRPr>
          </a:p>
        </p:txBody>
      </p:sp>
      <p:sp>
        <p:nvSpPr>
          <p:cNvPr id="1642"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43" name="TextBox 114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44" name="TextBox 114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45" name="TextBox 114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46" name="TextBox 115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47" name="TextBox 115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48" name="TextBox 115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49" name="TextBox 115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50" name="TextBox 115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51" name="TextBox 115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52" name="TextBox 115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53" name="TextBox 115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54" name="TextBox 115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55" name="TextBox 115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56" name="TextBox 116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57" name="TextBox 116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58" name="TextBox 116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59" name="TextBox 116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60" name="TextBox 116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61" name="TextBox 116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62" name="TextBox 116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63" name="TextBox 116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64" name="TextBox 116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665" name="TextBox 116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666" name="TextBox 117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667" name="TextBox 117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67"/>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66"/>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5"/>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4"/>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3"/>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2"/>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1"/>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0"/>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59"/>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58"/>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57"/>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56"/>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5"/>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4"/>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3"/>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2"/>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1"/>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0"/>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49"/>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48"/>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47"/>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46"/>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5"/>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4"/>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68"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וְלֹ֤א הָיָה֙ נֹדֵ֣ד כָּנָ֔ף וּפֹצֶ֥ה פֶ֖ה וּמְצַפְצֵֽף׃</a:t>
            </a:r>
            <a:endParaRPr b="0" lang="en-US" sz="3200" strike="noStrike" u="none">
              <a:solidFill>
                <a:srgbClr val="ffffff"/>
              </a:solidFill>
              <a:effectLst/>
              <a:uFillTx/>
              <a:latin typeface="Arial"/>
            </a:endParaRPr>
          </a:p>
        </p:txBody>
      </p:sp>
      <p:sp>
        <p:nvSpPr>
          <p:cNvPr id="1669"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Nul n'a remué l'aile, Ni ouvert le bec, ni poussé un cri. -</a:t>
            </a:r>
            <a:endParaRPr b="0" lang="en-US" sz="3200" strike="noStrike" u="none">
              <a:solidFill>
                <a:srgbClr val="ffffff"/>
              </a:solidFill>
              <a:effectLst/>
              <a:uFillTx/>
              <a:latin typeface="Arial"/>
            </a:endParaRPr>
          </a:p>
        </p:txBody>
      </p:sp>
      <p:sp>
        <p:nvSpPr>
          <p:cNvPr id="1670"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y no hubo quien moviera un ala ni abriera el pico para graznar.» </a:t>
            </a:r>
            <a:endParaRPr b="0" lang="en-US" sz="3200" strike="noStrike" u="none">
              <a:solidFill>
                <a:srgbClr val="ffffff"/>
              </a:solidFill>
              <a:effectLst/>
              <a:uFillTx/>
              <a:latin typeface="Arial"/>
            </a:endParaRPr>
          </a:p>
        </p:txBody>
      </p:sp>
      <p:sp>
        <p:nvSpPr>
          <p:cNvPr id="1671"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And there was no one who moved his wing, Nor opened his mouth with even a peep."  </a:t>
            </a:r>
            <a:endParaRPr b="0" lang="en-US" sz="3200" strike="noStrike" u="none">
              <a:solidFill>
                <a:srgbClr val="ffffff"/>
              </a:solidFill>
              <a:effectLst/>
              <a:uFillTx/>
              <a:latin typeface="Arial"/>
            </a:endParaRPr>
          </a:p>
        </p:txBody>
      </p:sp>
      <p:sp>
        <p:nvSpPr>
          <p:cNvPr id="1672"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#46</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3"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#47</a:t>
            </a:r>
            <a:endParaRPr b="0" lang="en-US" sz="4400" strike="noStrike" u="none">
              <a:solidFill>
                <a:srgbClr val="ffffff"/>
              </a:solidFill>
              <a:effectLst/>
              <a:uFillTx/>
              <a:latin typeface="Arial"/>
            </a:endParaRPr>
          </a:p>
        </p:txBody>
      </p:sp>
      <p:sp>
        <p:nvSpPr>
          <p:cNvPr id="1674"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15:7, what two statements describe what will be carried away?  </a:t>
            </a:r>
            <a:endParaRPr b="0" lang="en-US" sz="3200" strike="noStrike" u="none">
              <a:solidFill>
                <a:srgbClr val="ffffff"/>
              </a:solidFill>
              <a:effectLst/>
              <a:uFillTx/>
              <a:latin typeface="Arial"/>
            </a:endParaRPr>
          </a:p>
        </p:txBody>
      </p:sp>
      <p:sp>
        <p:nvSpPr>
          <p:cNvPr id="1675" name="PlaceHolder 400"/>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15:7, ¿cuáles son las dos afirmaciones que describen lo que será llevado? </a:t>
            </a:r>
            <a:endParaRPr b="0" lang="en-US" sz="3200" strike="noStrike" u="none">
              <a:solidFill>
                <a:srgbClr val="ffffff"/>
              </a:solidFill>
              <a:effectLst/>
              <a:uFillTx/>
              <a:latin typeface="Arial"/>
            </a:endParaRPr>
          </a:p>
        </p:txBody>
      </p:sp>
      <p:sp>
        <p:nvSpPr>
          <p:cNvPr id="1676" name="PlaceHolder 401"/>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Ésaïe 15:7, quelles sont les deux déclarations qui décrivent ce qui sera emporté ?</a:t>
            </a:r>
            <a:endParaRPr b="0" lang="en-US" sz="3200" strike="noStrike" u="none">
              <a:solidFill>
                <a:srgbClr val="ffffff"/>
              </a:solidFill>
              <a:effectLst/>
              <a:uFillTx/>
              <a:latin typeface="Arial"/>
            </a:endParaRPr>
          </a:p>
        </p:txBody>
      </p:sp>
      <p:sp>
        <p:nvSpPr>
          <p:cNvPr id="1677"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678" name="TextBox 117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679" name="TextBox 117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680" name="TextBox 117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681" name="TextBox 117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682" name="TextBox 117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683" name="TextBox 117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684" name="TextBox 117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685" name="TextBox 118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686" name="TextBox 118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687" name="TextBox 118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688" name="TextBox 118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689" name="TextBox 118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690" name="TextBox 118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691" name="TextBox 118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692" name="TextBox 118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693" name="TextBox 118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694" name="TextBox 118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695" name="TextBox 119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696" name="TextBox 119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697" name="TextBox 119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698" name="TextBox 119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699" name="TextBox 119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00" name="TextBox 119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01" name="TextBox 119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02" name="TextBox 119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2"/>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1"/>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0"/>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699"/>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698"/>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697"/>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696"/>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5"/>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4"/>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3"/>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2"/>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1"/>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0"/>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89"/>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88"/>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87"/>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86"/>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5"/>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4"/>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3"/>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2"/>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1"/>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0"/>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79"/>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78"/>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3" name=""/>
          <p:cNvSpPr txBox="1"/>
          <p:nvPr/>
        </p:nvSpPr>
        <p:spPr>
          <a:xfrm>
            <a:off x="460800" y="5598720"/>
            <a:ext cx="8224200" cy="91440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(iw) </a:t>
            </a:r>
            <a:r>
              <a:rPr b="0" lang="hi-IN" sz="3200" strike="noStrike" u="none">
                <a:solidFill>
                  <a:srgbClr val="ffff00"/>
                </a:solidFill>
                <a:effectLst/>
                <a:uFillTx/>
                <a:latin typeface="Times New Roman"/>
              </a:rPr>
              <a:t>עַל־כֵּ֖ן יִתְרָ֣ה עָשָׂ֑ה וּפְקֻדָּתָ֔ם</a:t>
            </a:r>
            <a:endParaRPr b="0" lang="en-US" sz="3200" strike="noStrike" u="none">
              <a:solidFill>
                <a:srgbClr val="ffffff"/>
              </a:solidFill>
              <a:effectLst/>
              <a:uFillTx/>
              <a:latin typeface="Arial"/>
            </a:endParaRPr>
          </a:p>
        </p:txBody>
      </p:sp>
      <p:sp>
        <p:nvSpPr>
          <p:cNvPr id="1704" name=""/>
          <p:cNvSpPr txBox="1"/>
          <p:nvPr/>
        </p:nvSpPr>
        <p:spPr>
          <a:xfrm>
            <a:off x="460800" y="423864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(fr) C'est pourquoi ils ramassent ce qui leur reste,</a:t>
            </a:r>
            <a:endParaRPr b="0" lang="en-US" sz="3200" strike="noStrike" u="none">
              <a:solidFill>
                <a:srgbClr val="ffffff"/>
              </a:solidFill>
              <a:effectLst/>
              <a:uFillTx/>
              <a:latin typeface="Arial"/>
            </a:endParaRPr>
          </a:p>
        </p:txBody>
      </p:sp>
      <p:sp>
        <p:nvSpPr>
          <p:cNvPr id="1705" name=""/>
          <p:cNvSpPr txBox="1"/>
          <p:nvPr/>
        </p:nvSpPr>
        <p:spPr>
          <a:xfrm>
            <a:off x="460800" y="282960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00"/>
                </a:solidFill>
                <a:effectLst/>
                <a:uFillTx/>
                <a:latin typeface="Times New Roman"/>
              </a:rPr>
              <a:t>(es) Por tanto, las riquezas que hayan adquirido y las que hayan reservado, </a:t>
            </a:r>
            <a:endParaRPr b="0" lang="en-US" sz="3200" strike="noStrike" u="none">
              <a:solidFill>
                <a:srgbClr val="ffffff"/>
              </a:solidFill>
              <a:effectLst/>
              <a:uFillTx/>
              <a:latin typeface="Arial"/>
            </a:endParaRPr>
          </a:p>
        </p:txBody>
      </p:sp>
      <p:sp>
        <p:nvSpPr>
          <p:cNvPr id="1706" name=""/>
          <p:cNvSpPr txBox="1"/>
          <p:nvPr/>
        </p:nvSpPr>
        <p:spPr>
          <a:xfrm>
            <a:off x="460080" y="1504080"/>
            <a:ext cx="8224200" cy="1261440"/>
          </a:xfrm>
          <a:prstGeom prst="rect">
            <a:avLst/>
          </a:prstGeom>
          <a:noFill/>
          <a:ln w="0">
            <a:noFill/>
          </a:ln>
        </p:spPr>
        <p:txBody>
          <a:bodyPr lIns="90000" rIns="90000" tIns="45000" bIns="45000" anchor="t">
            <a:spAutoFit/>
          </a:bodyPr>
          <a:p>
            <a:pPr>
              <a:lnSpc>
                <a:spcPct val="80000"/>
              </a:lnSpc>
            </a:pPr>
            <a:r>
              <a:rPr b="0" sz="3200" strike="noStrike" u="none">
                <a:solidFill>
                  <a:srgbClr val="ffffff"/>
                </a:solidFill>
                <a:effectLst/>
                <a:uFillTx/>
                <a:latin typeface="Times New Roman"/>
              </a:rPr>
              <a:t>(en) Therefore the abundance they have gained, And what they have laid up,  </a:t>
            </a:r>
            <a:endParaRPr b="0" lang="en-US" sz="3200" strike="noStrike" u="none">
              <a:solidFill>
                <a:srgbClr val="ffffff"/>
              </a:solidFill>
              <a:effectLst/>
              <a:uFillTx/>
              <a:latin typeface="Arial"/>
            </a:endParaRPr>
          </a:p>
        </p:txBody>
      </p:sp>
      <p:sp>
        <p:nvSpPr>
          <p:cNvPr id="1707" name=""/>
          <p:cNvSpPr txBox="1"/>
          <p:nvPr/>
        </p:nvSpPr>
        <p:spPr>
          <a:xfrm>
            <a:off x="2590920" y="520560"/>
            <a:ext cx="6090480" cy="1137600"/>
          </a:xfrm>
          <a:prstGeom prst="rect">
            <a:avLst/>
          </a:prstGeom>
          <a:noFill/>
          <a:ln w="0">
            <a:noFill/>
          </a:ln>
        </p:spPr>
        <p:txBody>
          <a:bodyPr lIns="90000" rIns="90000" tIns="45000" bIns="45000" anchor="t">
            <a:spAutoFit/>
          </a:bodyPr>
          <a:p>
            <a:pPr>
              <a:lnSpc>
                <a:spcPct val="80000"/>
              </a:lnSpc>
            </a:pPr>
            <a:r>
              <a:rPr b="0" sz="3200" strike="noStrike" u="none">
                <a:solidFill>
                  <a:srgbClr val="ff0000"/>
                </a:solidFill>
                <a:effectLst/>
                <a:uFillTx/>
                <a:latin typeface="Times New Roman"/>
              </a:rPr>
              <a:t>ANSWER #47</a:t>
            </a:r>
            <a:endParaRPr b="0" lang="en-US" sz="32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8" name="PlaceHolder 1"/>
          <p:cNvSpPr>
            <a:spLocks noGrp="1"/>
          </p:cNvSpPr>
          <p:nvPr>
            <p:ph type="title"/>
          </p:nvPr>
        </p:nvSpPr>
        <p:spPr>
          <a:xfrm>
            <a:off x="2590920" y="520560"/>
            <a:ext cx="6090480" cy="113760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effectLst/>
                <a:uFillTx/>
                <a:latin typeface="Georgia"/>
                <a:ea typeface="DejaVu Sans"/>
              </a:rPr>
              <a:t>QUESTION #48</a:t>
            </a:r>
            <a:endParaRPr b="0" lang="en-US" sz="4400" strike="noStrike" u="none">
              <a:solidFill>
                <a:srgbClr val="ffffff"/>
              </a:solidFill>
              <a:effectLst/>
              <a:uFillTx/>
              <a:latin typeface="Arial"/>
            </a:endParaRPr>
          </a:p>
        </p:txBody>
      </p:sp>
      <p:sp>
        <p:nvSpPr>
          <p:cNvPr id="1709" name="PlaceHolder 2"/>
          <p:cNvSpPr>
            <a:spLocks noGrp="1"/>
          </p:cNvSpPr>
          <p:nvPr>
            <p:ph/>
          </p:nvPr>
        </p:nvSpPr>
        <p:spPr>
          <a:xfrm>
            <a:off x="460080" y="1994400"/>
            <a:ext cx="8224200" cy="151488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effectLst/>
                <a:uFillTx/>
                <a:latin typeface="Georgia"/>
                <a:ea typeface="Microsoft YaHei"/>
              </a:rPr>
              <a:t>(en) According to Isaiah 16:10, in the vineyards there will be no singing nor what?  </a:t>
            </a:r>
            <a:endParaRPr b="0" lang="en-US" sz="3200" strike="noStrike" u="none">
              <a:solidFill>
                <a:srgbClr val="ffffff"/>
              </a:solidFill>
              <a:effectLst/>
              <a:uFillTx/>
              <a:latin typeface="Arial"/>
            </a:endParaRPr>
          </a:p>
        </p:txBody>
      </p:sp>
      <p:sp>
        <p:nvSpPr>
          <p:cNvPr id="1710" name="PlaceHolder 409"/>
          <p:cNvSpPr/>
          <p:nvPr/>
        </p:nvSpPr>
        <p:spPr>
          <a:xfrm>
            <a:off x="457200" y="351216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effectLst/>
                <a:uFillTx/>
                <a:latin typeface="Georgia"/>
                <a:ea typeface="Microsoft YaHei"/>
              </a:rPr>
              <a:t>(es) Según Isaías 16:10, en las viñas no cantarán ni ¿qué? </a:t>
            </a:r>
            <a:endParaRPr b="0" lang="en-US" sz="3200" strike="noStrike" u="none">
              <a:solidFill>
                <a:srgbClr val="ffffff"/>
              </a:solidFill>
              <a:effectLst/>
              <a:uFillTx/>
              <a:latin typeface="Arial"/>
            </a:endParaRPr>
          </a:p>
        </p:txBody>
      </p:sp>
      <p:sp>
        <p:nvSpPr>
          <p:cNvPr id="1711" name="PlaceHolder 410"/>
          <p:cNvSpPr/>
          <p:nvPr/>
        </p:nvSpPr>
        <p:spPr>
          <a:xfrm>
            <a:off x="457200" y="5029200"/>
            <a:ext cx="8224200" cy="151488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effectLst/>
                <a:uFillTx/>
                <a:latin typeface="Georgia"/>
                <a:ea typeface="Microsoft YaHei"/>
              </a:rPr>
              <a:t>(fr) Selon Esaïe 16:10, dans les vignes, il n'y aura ni chant ni quoi ?</a:t>
            </a:r>
            <a:endParaRPr b="0" lang="en-US" sz="3200" strike="noStrike" u="none">
              <a:solidFill>
                <a:srgbClr val="ffffff"/>
              </a:solidFill>
              <a:effectLst/>
              <a:uFillTx/>
              <a:latin typeface="Arial"/>
            </a:endParaRPr>
          </a:p>
        </p:txBody>
      </p:sp>
      <p:sp>
        <p:nvSpPr>
          <p:cNvPr id="1712"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00</a:t>
            </a:r>
            <a:endParaRPr b="0" lang="en-US" sz="6000" strike="noStrike" u="none">
              <a:solidFill>
                <a:srgbClr val="ffffff"/>
              </a:solidFill>
              <a:effectLst/>
              <a:uFillTx/>
              <a:latin typeface="Arial"/>
            </a:endParaRPr>
          </a:p>
        </p:txBody>
      </p:sp>
      <p:sp>
        <p:nvSpPr>
          <p:cNvPr id="1713" name="TextBox 119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01</a:t>
            </a:r>
            <a:endParaRPr b="0" lang="en-US" sz="6000" strike="noStrike" u="none">
              <a:solidFill>
                <a:srgbClr val="ffffff"/>
              </a:solidFill>
              <a:effectLst/>
              <a:uFillTx/>
              <a:latin typeface="Arial"/>
            </a:endParaRPr>
          </a:p>
        </p:txBody>
      </p:sp>
      <p:sp>
        <p:nvSpPr>
          <p:cNvPr id="1714" name="TextBox 120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02</a:t>
            </a:r>
            <a:endParaRPr b="0" lang="en-US" sz="6000" strike="noStrike" u="none">
              <a:solidFill>
                <a:srgbClr val="ffffff"/>
              </a:solidFill>
              <a:effectLst/>
              <a:uFillTx/>
              <a:latin typeface="Arial"/>
            </a:endParaRPr>
          </a:p>
        </p:txBody>
      </p:sp>
      <p:sp>
        <p:nvSpPr>
          <p:cNvPr id="1715" name="TextBox 120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03</a:t>
            </a:r>
            <a:endParaRPr b="0" lang="en-US" sz="6000" strike="noStrike" u="none">
              <a:solidFill>
                <a:srgbClr val="ffffff"/>
              </a:solidFill>
              <a:effectLst/>
              <a:uFillTx/>
              <a:latin typeface="Arial"/>
            </a:endParaRPr>
          </a:p>
        </p:txBody>
      </p:sp>
      <p:sp>
        <p:nvSpPr>
          <p:cNvPr id="1716" name="TextBox 120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04</a:t>
            </a:r>
            <a:endParaRPr b="0" lang="en-US" sz="6000" strike="noStrike" u="none">
              <a:solidFill>
                <a:srgbClr val="ffffff"/>
              </a:solidFill>
              <a:effectLst/>
              <a:uFillTx/>
              <a:latin typeface="Arial"/>
            </a:endParaRPr>
          </a:p>
        </p:txBody>
      </p:sp>
      <p:sp>
        <p:nvSpPr>
          <p:cNvPr id="1717" name="TextBox 120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05</a:t>
            </a:r>
            <a:endParaRPr b="0" lang="en-US" sz="6000" strike="noStrike" u="none">
              <a:solidFill>
                <a:srgbClr val="ffffff"/>
              </a:solidFill>
              <a:effectLst/>
              <a:uFillTx/>
              <a:latin typeface="Arial"/>
            </a:endParaRPr>
          </a:p>
        </p:txBody>
      </p:sp>
      <p:sp>
        <p:nvSpPr>
          <p:cNvPr id="1718" name="TextBox 120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06</a:t>
            </a:r>
            <a:endParaRPr b="0" lang="en-US" sz="6000" strike="noStrike" u="none">
              <a:solidFill>
                <a:srgbClr val="ffffff"/>
              </a:solidFill>
              <a:effectLst/>
              <a:uFillTx/>
              <a:latin typeface="Arial"/>
            </a:endParaRPr>
          </a:p>
        </p:txBody>
      </p:sp>
      <p:sp>
        <p:nvSpPr>
          <p:cNvPr id="1719" name="TextBox 120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07</a:t>
            </a:r>
            <a:endParaRPr b="0" lang="en-US" sz="6000" strike="noStrike" u="none">
              <a:solidFill>
                <a:srgbClr val="ffffff"/>
              </a:solidFill>
              <a:effectLst/>
              <a:uFillTx/>
              <a:latin typeface="Arial"/>
            </a:endParaRPr>
          </a:p>
        </p:txBody>
      </p:sp>
      <p:sp>
        <p:nvSpPr>
          <p:cNvPr id="1720" name="TextBox 120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08</a:t>
            </a:r>
            <a:endParaRPr b="0" lang="en-US" sz="6000" strike="noStrike" u="none">
              <a:solidFill>
                <a:srgbClr val="ffffff"/>
              </a:solidFill>
              <a:effectLst/>
              <a:uFillTx/>
              <a:latin typeface="Arial"/>
            </a:endParaRPr>
          </a:p>
        </p:txBody>
      </p:sp>
      <p:sp>
        <p:nvSpPr>
          <p:cNvPr id="1721" name="TextBox 120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09</a:t>
            </a:r>
            <a:endParaRPr b="0" lang="en-US" sz="6000" strike="noStrike" u="none">
              <a:solidFill>
                <a:srgbClr val="ffffff"/>
              </a:solidFill>
              <a:effectLst/>
              <a:uFillTx/>
              <a:latin typeface="Arial"/>
            </a:endParaRPr>
          </a:p>
        </p:txBody>
      </p:sp>
      <p:sp>
        <p:nvSpPr>
          <p:cNvPr id="1722" name="TextBox 120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effectLst/>
                <a:uFillTx/>
                <a:latin typeface="Arial"/>
                <a:ea typeface="DejaVu Sans"/>
              </a:rPr>
              <a:t>10</a:t>
            </a:r>
            <a:endParaRPr b="0" lang="en-US" sz="6000" strike="noStrike" u="none">
              <a:solidFill>
                <a:srgbClr val="ffffff"/>
              </a:solidFill>
              <a:effectLst/>
              <a:uFillTx/>
              <a:latin typeface="Arial"/>
            </a:endParaRPr>
          </a:p>
        </p:txBody>
      </p:sp>
      <p:sp>
        <p:nvSpPr>
          <p:cNvPr id="1723" name="TextBox 120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11</a:t>
            </a:r>
            <a:endParaRPr b="0" lang="en-US" sz="6000" strike="noStrike" u="none">
              <a:solidFill>
                <a:srgbClr val="ffffff"/>
              </a:solidFill>
              <a:effectLst/>
              <a:uFillTx/>
              <a:latin typeface="Arial"/>
            </a:endParaRPr>
          </a:p>
        </p:txBody>
      </p:sp>
      <p:sp>
        <p:nvSpPr>
          <p:cNvPr id="1724" name="TextBox 121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12</a:t>
            </a:r>
            <a:endParaRPr b="0" lang="en-US" sz="6000" strike="noStrike" u="none">
              <a:solidFill>
                <a:srgbClr val="ffffff"/>
              </a:solidFill>
              <a:effectLst/>
              <a:uFillTx/>
              <a:latin typeface="Arial"/>
            </a:endParaRPr>
          </a:p>
        </p:txBody>
      </p:sp>
      <p:sp>
        <p:nvSpPr>
          <p:cNvPr id="1725" name="TextBox 121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13</a:t>
            </a:r>
            <a:endParaRPr b="0" lang="en-US" sz="6000" strike="noStrike" u="none">
              <a:solidFill>
                <a:srgbClr val="ffffff"/>
              </a:solidFill>
              <a:effectLst/>
              <a:uFillTx/>
              <a:latin typeface="Arial"/>
            </a:endParaRPr>
          </a:p>
        </p:txBody>
      </p:sp>
      <p:sp>
        <p:nvSpPr>
          <p:cNvPr id="1726" name="TextBox 121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14</a:t>
            </a:r>
            <a:endParaRPr b="0" lang="en-US" sz="6000" strike="noStrike" u="none">
              <a:solidFill>
                <a:srgbClr val="ffffff"/>
              </a:solidFill>
              <a:effectLst/>
              <a:uFillTx/>
              <a:latin typeface="Arial"/>
            </a:endParaRPr>
          </a:p>
        </p:txBody>
      </p:sp>
      <p:sp>
        <p:nvSpPr>
          <p:cNvPr id="1727" name="TextBox 121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15</a:t>
            </a:r>
            <a:endParaRPr b="0" lang="en-US" sz="6000" strike="noStrike" u="none">
              <a:solidFill>
                <a:srgbClr val="ffffff"/>
              </a:solidFill>
              <a:effectLst/>
              <a:uFillTx/>
              <a:latin typeface="Arial"/>
            </a:endParaRPr>
          </a:p>
        </p:txBody>
      </p:sp>
      <p:sp>
        <p:nvSpPr>
          <p:cNvPr id="1728" name="TextBox 1214"/>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16</a:t>
            </a:r>
            <a:endParaRPr b="0" lang="en-US" sz="6000" strike="noStrike" u="none">
              <a:solidFill>
                <a:srgbClr val="ffffff"/>
              </a:solidFill>
              <a:effectLst/>
              <a:uFillTx/>
              <a:latin typeface="Arial"/>
            </a:endParaRPr>
          </a:p>
        </p:txBody>
      </p:sp>
      <p:sp>
        <p:nvSpPr>
          <p:cNvPr id="1729" name="TextBox 1215"/>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17</a:t>
            </a:r>
            <a:endParaRPr b="0" lang="en-US" sz="6000" strike="noStrike" u="none">
              <a:solidFill>
                <a:srgbClr val="ffffff"/>
              </a:solidFill>
              <a:effectLst/>
              <a:uFillTx/>
              <a:latin typeface="Arial"/>
            </a:endParaRPr>
          </a:p>
        </p:txBody>
      </p:sp>
      <p:sp>
        <p:nvSpPr>
          <p:cNvPr id="1730" name="TextBox 1216"/>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18</a:t>
            </a:r>
            <a:endParaRPr b="0" lang="en-US" sz="6000" strike="noStrike" u="none">
              <a:solidFill>
                <a:srgbClr val="ffffff"/>
              </a:solidFill>
              <a:effectLst/>
              <a:uFillTx/>
              <a:latin typeface="Arial"/>
            </a:endParaRPr>
          </a:p>
        </p:txBody>
      </p:sp>
      <p:sp>
        <p:nvSpPr>
          <p:cNvPr id="1731" name="TextBox 1217"/>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19</a:t>
            </a:r>
            <a:endParaRPr b="0" lang="en-US" sz="6000" strike="noStrike" u="none">
              <a:solidFill>
                <a:srgbClr val="ffffff"/>
              </a:solidFill>
              <a:effectLst/>
              <a:uFillTx/>
              <a:latin typeface="Arial"/>
            </a:endParaRPr>
          </a:p>
        </p:txBody>
      </p:sp>
      <p:sp>
        <p:nvSpPr>
          <p:cNvPr id="1732" name="TextBox 1218"/>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20</a:t>
            </a:r>
            <a:endParaRPr b="0" lang="en-US" sz="6000" strike="noStrike" u="none">
              <a:solidFill>
                <a:srgbClr val="ffffff"/>
              </a:solidFill>
              <a:effectLst/>
              <a:uFillTx/>
              <a:latin typeface="Arial"/>
            </a:endParaRPr>
          </a:p>
        </p:txBody>
      </p:sp>
      <p:sp>
        <p:nvSpPr>
          <p:cNvPr id="1733" name="TextBox 1219"/>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21</a:t>
            </a:r>
            <a:endParaRPr b="0" lang="en-US" sz="6000" strike="noStrike" u="none">
              <a:solidFill>
                <a:srgbClr val="ffffff"/>
              </a:solidFill>
              <a:effectLst/>
              <a:uFillTx/>
              <a:latin typeface="Arial"/>
            </a:endParaRPr>
          </a:p>
        </p:txBody>
      </p:sp>
      <p:sp>
        <p:nvSpPr>
          <p:cNvPr id="1734" name="TextBox 1220"/>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22</a:t>
            </a:r>
            <a:endParaRPr b="0" lang="en-US" sz="6000" strike="noStrike" u="none">
              <a:solidFill>
                <a:srgbClr val="ffffff"/>
              </a:solidFill>
              <a:effectLst/>
              <a:uFillTx/>
              <a:latin typeface="Arial"/>
            </a:endParaRPr>
          </a:p>
        </p:txBody>
      </p:sp>
      <p:sp>
        <p:nvSpPr>
          <p:cNvPr id="1735" name="TextBox 1221"/>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23</a:t>
            </a:r>
            <a:endParaRPr b="0" lang="en-US" sz="6000" strike="noStrike" u="none">
              <a:solidFill>
                <a:srgbClr val="ffffff"/>
              </a:solidFill>
              <a:effectLst/>
              <a:uFillTx/>
              <a:latin typeface="Arial"/>
            </a:endParaRPr>
          </a:p>
        </p:txBody>
      </p:sp>
      <p:sp>
        <p:nvSpPr>
          <p:cNvPr id="1736" name="TextBox 1222"/>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24</a:t>
            </a:r>
            <a:endParaRPr b="0" lang="en-US" sz="6000" strike="noStrike" u="none">
              <a:solidFill>
                <a:srgbClr val="ffffff"/>
              </a:solidFill>
              <a:effectLst/>
              <a:uFillTx/>
              <a:latin typeface="Arial"/>
            </a:endParaRPr>
          </a:p>
        </p:txBody>
      </p:sp>
      <p:sp>
        <p:nvSpPr>
          <p:cNvPr id="1737" name="TextBox 1223"/>
          <p:cNvSpPr/>
          <p:nvPr/>
        </p:nvSpPr>
        <p:spPr>
          <a:xfrm>
            <a:off x="7955280" y="91440"/>
            <a:ext cx="107136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effectLst/>
                <a:uFillTx/>
                <a:latin typeface="Arial"/>
                <a:ea typeface="DejaVu Sans"/>
              </a:rPr>
              <a:t>25</a:t>
            </a:r>
            <a:endParaRPr b="0" lang="en-US" sz="6000" strike="noStrike" u="none">
              <a:solidFill>
                <a:srgbClr val="ffffff"/>
              </a:solidFill>
              <a:effectLst/>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37"/>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36"/>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5"/>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4"/>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3"/>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2"/>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1"/>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0"/>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29"/>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28"/>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27"/>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26"/>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5"/>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4"/>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3"/>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2"/>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1"/>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0"/>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19"/>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18"/>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17"/>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16"/>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5"/>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4"/>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LibreOffice/25.2.5.2$Windows_X86_64 LibreOffice_project/03d19516eb2e1dd5d4ccd751a0d6f35f35e08022</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2025-10-28T23:37:00Z</dcterms:modified>
  <cp:revision>209</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