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10:28, Where has He passed ?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10:28 ¿Por dónde pasó?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10:28, Où est-il passé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וְעֻלּ֖וֹ מֵעַ֣ל צַוָּארֶ֑ךָ</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joug de dessus ton cou;</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yugo de tu cerviz,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yoke from your neck,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16:6, what character trait summarizes Moab's haughtiness, pride, and wrath?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16:6, ¿qué rasgo de carácter resume la arrogancia y el altivez de Moab?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16:6, quel trait de caractère résume l’arrogance, l’orgueil et la colère de Moab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גֵּ֣א מְאֹ֑ד</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 fierté</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muy grandes son su soberbia,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is very proud—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where will the fugitives of Moab raise up a cry of destruction?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¿dónde darán gritos de quebranto los fugitivos de Moab?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où les fugitifs de Moab pousseront-ils un cri de destruction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דֶּ֣רֶךְ חוֹרֹנַ֔יִם</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 chemin de Choronaïm;</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por el camino de Horonaim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in the way of Horonaim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What will the Lord of hosts do ?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¿qué hará Jehová de los ejércitos?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Que fera l’Éternel des armées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שׁ֔וֹט</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agitera le fouet contre lui,</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levantará el látigo contra él,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stir up a scourge for him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What is not turned away ?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¿qué no ha cesado?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10:4, Qu'est-ce qui n'est pas détourné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ni con todo esto ha cesado su furor,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 Isaiah asked what will they do in this specific day. What day is he talking about ?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 Isaías preguntó qué harían en ese día específico. ¿A qué día se refiere?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 Ésaïe demande ce qu'ils feront ce jour-là. De quel jour parle-t-il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 בְּמִגְר֑וֹן</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traverse Migron,</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pasó hasta Migrón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passed Migron;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וּמַֽה־תַּעֲשׂוּ֙ לְי֣וֹם פְּקֻדָּ֔ה</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ferez-vous au jour du châtiment,</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qué haréis en el día del castigo?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will you do in the day of punishment,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what happens to Ar of Moab?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¿qué le sucede a Ar de Moab además de ser puesta en silencio?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15:1, qu’arrive-t-il à Ar Moab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בְּלֵ֞יל שֻׁדַּ֨ד</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détruite!</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de noche fue destruida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laid waste And destroyed,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Among whom shall they fall ?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¿entre quiénes caerán?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10:4, Parmi qui tomberont-ils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וְתַ֥חַת הֲרוּגִ֖ים יִפֹּ֑לוּ</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autres tomberont parmi les morts.</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caerán entre los muertos.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shall fall among the slain."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for what shall Moab mourn?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¿por qué gemirá Moab?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de quoi Moab pleurera-t-il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לַאֲשִׁישֵׁ֧י קִיר־חֲרֶ֛שֶׂת</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ruines de Kir Haréseth,</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las tortas de uvas de Kir-hareset.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foundations of Kir Hareseth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what has been found like a nest ?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¿qué se ha encontrado como un nido?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10:14, qu'est-ce qui a été trouvé comme nid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לְחֵ֣יל הָֽעַמִּ֔ים</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richesses des peuples,</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riquezas de los pueblos.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riches of the people,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10:9, what is Calno compared to ?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10:9, ¿con quién se compara Calno?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10:9, à quoi Calno est-il comparé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will the Holy one for ?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¿para qué servirá el Santo?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10:17, à quoi servira le Saint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הֲלֹ֥א כְּכַרְכְּמִ֖ישׁ כַּלְנ֑וֹ</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N'en a-t-il pas été de Calno comme de Carkemisch?</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es Calno como Carquemis,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not Calno like Carchemish?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10:21, what remnant will return to the Mighty God?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10:21, ¿el resto de quén volverá al Dios fuerte?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10:21, quel reste reviendra au Dieu Puissant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שְׁאָ֣ר יַעֲקֹ֑ב</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reste de Jacob,</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resto de Jacob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remnant of Jacob,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9:19, Who shall be as fuel for the fire ?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9:19, ¿quién será como pasto del fuego?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9:18 (Anglais Ésaïe 9:19), Qui sera comme de la nourriture pour le feu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וַיְהִ֤י הָעָם֙ כְּמַאֲכֹ֣לֶת אֵ֔שׁ</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peuple est comme la proie du feu;</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pueblo es como pasto del fuego.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people shall be as fuel for the fire;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16:12, when Moab is on the high place, where will Moab come to pray?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16:12, cuando Moab suba a los lugares altos ¿a dónde vendrá a orar?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16:12, lorsque Moab sera sur le haut lieu, où Moab viendra-t-il prier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 אֶל־מִקְדָּשׁ֛וֹ לְהִתְפַּלֵּ֖ל</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entre dans son sanctuaire pour prier,</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venga a su santuario a orar,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will come to his sanctuary to pray;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which soldiers will cry out when Heshbon and Elealeh cry out?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¿qué guerreros aullarán cuando Hesbón y Eleale griten?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quels soldats crieront lorsque Hesbon et Elealeh crieront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חֲלֻצֵ֤י מוֹאָב֙ יָרִ֔יעוּ</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Même les guerriers de Moab se lamentent,</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lo que aullarán los guerreros de Moab,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armed soldiers of Moab will cry out;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Where will the Lord of hosts kindle a burning?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¿dónde encenderá Jehová de los ejércitos una hoguera?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10:16, Où l'Éternel des armées allumera-t-il un feu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וּקְדוֹשׁ֖וֹ לְלֶהָבָ֑ה</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Saint une flamme,</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Santo por llama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Holy One for a flame;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וְתַ֧חַת כְּבֹד֛וֹ</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sous sa magnificence,</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debajo de su gloria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under his glory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what will the Lord of hosts lift up in the manner of Egypt on the sea?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¿qué hizo Jehová de los ejércitos en el camino de Egipto sobre el mar?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10:26, que fera l’Éternel des armées à la manière de l’Égypte sur la mer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וּמַטֵּ֙הוּ֙ עַל־הַיָּ֔ם</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même qu'il leva son bâton sur la mer,</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alzará su vara sobre el mar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His rod was on the sea,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10:5, What is Assyria called ?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10:5, ¿Cómo se describe a Asiria?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10:5, comment s'appelle l'Assyrie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שֵׁ֣בֶט אַפִּ֑י וּמַטֶּה־ה֥וּא בְיָדָ֖ם זַעְמִֽי׃</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verge de ma colère! La verge dans sa main, c'est l'instrument de ma fureur.</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Vara y bastón de mi furor, en su mano he puesto mi ira.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rod of My anger And the staff in whose hand is My indignation.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several impossible things are mentioned.  What does it say about a rod?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se mencionan varias cosas imposibles. ¿Qué dice sobre el bastón?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plusieurs choses impossibles sont mentionnées. Que dit-on à propos d'une verge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כְּהָנִ֥יף שֵׁ֙בֶט֙ וְאֶת־מְרִימָ֔יו</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si la verge faisait mouvoir celui qui la lève,</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si el bastón levantara al que lo levanta!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if a rod could wield itself against those who lift it up,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10:10, How do the carved images of the kingdoms of the idols compare to those of Jerusalem and Samaria?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10:10, ¿cómo se comparan las imágenes de los reinos de los ídolos con las de Jerusalén y de Samaria?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10:10, comment les images sculptées des royaumes des idoles se comparent-elles à celles de Jérusalem et de Samarie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וּפְסִ֣ילֵיהֶ֔ם מִירֽוּשָׁלִַ֖ם וּמִשֹּׁמְרֽוֹן׃</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Où il y avait plus d'images qu'à Jérusalem et à Samarie,</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cuyas imágenes eran más que las de Jerusalén y de Samaria;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carved images excelled those of Jerusalem and Samaria,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10:18, What are the forest and field compared to after being consumed by fire ?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10:18, ¿con qué se compara el fin de la gloria de su bosque y de su campo fértil?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10:18, à quoi sont comparés la forêt et le champ après avoir été consumés par le feu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what did God make to cease?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¿qué hizo cesar Jehová?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16:10, qu’est-ce que Dieu a fait cesser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כִּמְסֹ֥ס נֹסֵֽס׃</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sera comme d'un malade, qui tombe en défaillance.</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vendrá a ser como abanderado en derrota.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be as when a sick man wastes away.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The Lord God of host is addressing his people who dwells in what location ?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¿a su pueblo que mora en qué lugar se dirige el Señor Jehová de los ejércitos?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le Seigneur Dieu des armées s'adresse à son peuple qui habite dans quel lieu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צְבָא֔וֹת אַל־תִּירָ֥א עַמִּ֛י יֹשֵׁ֥ב צִיּ֖וֹן</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 mon peuple, qui habites en Sion,</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«Pueblo mío, morador de Sión,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My people, who dwell in Zion,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10:25, what will cease ?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10:25 ¿qué se acabará?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10:25, qu’est-ce qui cessera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וְכָ֣לָה זַ֔עַם</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châtiment cessera,</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acabará mi furor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indignation will cease,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16:6, what words describe if Moab's prideful statements are true?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16:6, ¿qué palabras se usan para afirmar si la soberbia de Moab es verdadera?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16:6, quels mots décrivent si les déclarations orgueilleuses de Moab perdurent?</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לֹא־כֵ֥ן בַּדָּֽיו׃ס</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vains discours.</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sus mentiras no serán firmes.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lies shall not be so.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16:3, who is Moab told to not betray?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16:3, ¿a quién se le dice a Moab que no entregues?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16:3, qui Moab est-il censé ne pas trahir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נֹדֵ֖ד אַל־תְּגַלִּֽי׃</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trahis pas le fugitif!</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entregues a los que andan errantes.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betray him who escapes.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What will the remnant rely on ?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¿en qué se apoyarán los que hayan quedado?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sur quoi le reste s’appuiera-t-il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הֵידָ֥ד הִשְׁבַּֽתִּי׃</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fait cesser les cris de joie.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hecho cesar el grito del lagarero.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made their shouting cease.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וְנִשְׁעַ֗ן עַל־יְהוָ֛ה קְד֥וֹשׁ יִשְׂרָאֵ֖ל בֶּאֱמֶֽת׃</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s'appuieront avec confiance sur l'Éternel, le Saint d'Israël.</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se apoyarán con verdad en Jehová, el Santo de Israel.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will depend on the Lord, the Holy One of Israel, in truth.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what have the lords of the nations broken down?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han pisoterado los señores de las naciones?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qu’ont détruit les seigneurs des nations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שְׂרוּקֶּ֔יהָ</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ceps</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generosos sarmientos,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its choice plants,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14:27, a statement is made along with a related question to indicate how strongly the Lord's purpose is.  What is this statement and question?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14:27, se hace una afirmación acompañada de una pregunta para indicar la firmeza del propósito de Jehová. ¿En qué consisten esta afirmación y esta pregunta?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14:27, une déclaration est formulée, accompagnée d'une question, pour indiquer la force du dessein du Seigneur. Quelles sont cette déclaration et cette question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כִּֽי־יְהוָ֧ה צְבָא֛וֹת יָעָ֖ץ וּמִ֣י יָפֵ֑ר</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a pris cette résolution: qui s'y opposera?</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lo ha determinado, ¿y quién lo impedirá?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of hosts has purposed, And who will annul it?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what is stretched out still ?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¿qué está todavía extendido?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qu'est-ce qui est encore étendu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 ס</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what will the Lord do with his tears?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¿qué hará Jehová con sus lágrimas?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que fera L'Éternel de ses larmes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אֲרַיָּ֙וֶךְ֙ דִּמְעָתִ֔י</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vous arrose de mes larmes,</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regaré con mis lágrimas,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drench you with my tears,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15:3, what will all the Moabites do on the tops of their houses and in their streets?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15:3, ¿qué harán todos los moabitas en sus terrados y en sus plazas?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15:3, que feront tous les Moabites sur les toits de leurs maisons et dans leurs rues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10:12, What will the Lord punished in Assyria ? (2 points )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10:12, ¿Qué castigará el Señor en Asiria? (2 puntos)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10:12, Que punira l'Éternel en Assyrie ? (2 points)</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 יְיֵלִ֖יל יֹרֵ֥ד בַּבֶּֽכִי׃</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gémit et fond en larmes.</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aullarán todos, deshechos en llanto.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will wail, weeping bitterly.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16:13, the Lord spoke these words concerning Moab since when? (Use the exact words from this verse.)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16:13, ¿desde cuándo habló el Señor estas palabras acerca de Moab? (Use las palabras exactas de este versículo).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16:13, depuis quand L'Éternel a-t-il prononcé ces paroles concernant Moab ? (Utilisez les mots exacts de ce verset.)</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מֵאָֽז׃</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dès longtemps</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aquel tiempo;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since that time.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where have they taken up lodging?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¿dónde se han alojado?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10:29, où ont-ils élu domicile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גֶּ֖בַע מָל֣וֹן לָ֑נוּ</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couchent à Guéba;</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alojaron en Geba,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taken up lodging at Geba.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 when sending the lamb to the ruler of the land, where will it come from, where will it go through, and to where will it go?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 al enviar el cordero al gobernante de la tierra, ¿de dónde vendrá y hacia dónde irá?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 lorsque l’agneau sera envoyé au chef du pays, d’où viendra-t-il, par où passera-t-il et où ira-t-il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מִסֶּ֣לַע מִדְבָּ֑רָה אֶל־הַ֖ר בַּת־צִיּֽוֹן׃</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Envoyez-les de Séla, par le désert, A la montagne de la fille de Sion.</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Sela del desierto al monte de la hija de Sión.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Sela to the wilderness, To the mount of the daughter of Zion.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10:13, What have I done to their treasuries?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10:13: ¿Qué he hecho con sus tesoros?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10:13, Qu’ai-je fait à leurs trésors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׳וַעֲתִידֹתֵיהֶם׳ ״וַעֲתוּדֽוֹתֵיהֶם֙״ שׁוֹשֵׂ֔תִי</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pillé leurs trésors,</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saqueé sus tesoros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have robbed their treasuries;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What shall the Assyrian strike the people with ?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¿con qué herirá Asiria al pueblo?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De quoi l'Assyrien frappera-t-il le peuple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אֶפְקֹ֗ד עַל־פְּרִי־גֹ֙דֶל֙ לְבַ֣ב מֶֽלֶךְ־אַשּׁ֔וּר וְעַל־תִּפְאֶ֖רֶת ר֥וּם עֵינָֽיו׃</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punirai le roi d'Assyrie pour le fruit de son coeur orgueilleux, Et pour l'arrogance de ses regards hautains.</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castigará el fruto de la soberbia del corazón del rey de Asiria y la arrogante altivez de sus ojos.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will say, "I will punish the fruit of the arrogant heart of the king of Assyria, and the glory of his haughty looks."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בַּשֵּׁ֣בֶט יַכֶּ֔כָּה</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te frappe de la verge,</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vara te herirá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strike you with a rod and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16:11, what expression describes God's feeling for Moab?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16:11, ¿qué expresión describe el sentimiento de Jehová por Moab?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16:11, quelle expression décrit les sentiments de Dieu pour Moab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כַּכִּנּ֖וֹר יֶֽהֱמ֑וּ</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mes entrailles frémissent</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mis entrañas vibrarán como un arpa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my heart shall resound like a harp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16:6, what three ways are used to describe that Moab is very proud?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16:6, ¿de qué dos maneras se describe que muy grandes son su soberbia, refiriéndose a Moab?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16:6, quelles sont les deux manières utilisées pour décrire que Moab est très fier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גַּאֲוָת֧וֹ וּגְאוֹנ֛וֹ וְעֶבְרָת֖וֹ</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hauteur, son arrogance</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arrogancia y su altivez;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Of his haughtiness and his pride and his wrath;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what word does Isaiah use to describe Ramah ?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¿qué palabra usa Isaías para describir a Ramá?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10:29, quel mot Isaïe utilise-t-il pour décrire Rama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חָֽרְדָה֙ הָֽרָמָ֔ה</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Rama tremble,</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Ramá tembló y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Ramah is afraid,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10:31, What city has fled ?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10:31, ¿qué ciudad se alborotó?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10:31, Quelle ville a fui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נָדְדָ֖ה מַדְמֵנָ֑ה</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Madména se disperse,</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Madmena se alborotó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Madmenah has fled,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what did Assyria say he has gathered?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¿qué dijo Asiria que se apoderó?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10:14, qu’est-ce que l’Assyrie a dit avoir rassemblé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what will be done in truth?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una vez dispuesto el trono en misericordia, ¿qué se dice acerca de quién se sentará en él?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que sera-t-il fait en vérité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כָּל־הָאָ֖רֶץ אֲנִ֣י אָסָ֑פְתִּי</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ramassé toute la terre:</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me apoderé yo de toda la tierra,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gathered all the earth;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Who is asked to lift up her voice?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¿a quién se le pide que grite en alta voz?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10:30, à qui est-il demandé d’élever la voix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בַּת־גַּלִּ֑ים</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fille de Gallim!</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hija de Galim;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daughter of Gallim!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this prophecy is against what group of people?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¿contra qué grupo de personas es esta profecía?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15:1, cette prophétie s’adresse à quel groupe de personnes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מוֹאָ֑ב</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Moab.</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Moab.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Moab.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וְיָשַׁ֥ב עָלָ֛יו בֶּאֱמֶ֖ת</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l'on y verra siéger fidèlement,</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sobre él se sentará firmemente,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One will sit on it in truth,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15:3, what will the Moabites to in their streets?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15:3, ¿qué harán los moabitas en sus calles?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15:3, que feront les Moabites dans leurs rues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חָ֣גְרוּ שָׂ֑ק</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sont couverts de sacs;</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vestirán de ropas ásperas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clothe themselves with sackcloth;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15:3, in what two places will all the Moabites wail and weep bitterly?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15:3, ¿en qué dos lugares los moabitas aullarán todos, deshechos en llanto?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15:3, dans quels deux endroits tous les Moabites se lamenteront-ils et pleureront-ils amèrement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גַּגּוֹתֶ֧יהָ וּבִרְחֹבֹתֶ֛יהָ</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toits et dans les places,</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sus terrados y en sus plazas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the tops of their houses And in their streets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10:19, The rest of the trees of his forest Will be so few in number That who may write them.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10:19, El resto de los árboles de su bosque será tan escaso que cualquiera podrá contarlos.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10:19, Le reste des arbres de sa forêt Sera si peu nombreux Que quiconque pourra les écrire.</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That a child may write them.</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enfant en écrirait le nombre.</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un niño las escriba.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a child may write them.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16:4, in relation to the spoiler what is Moab told to do with the outcasts?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16:4, en relación con el devastador, ¿qué se le dice a Moab que haga con los desterrados?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16:4, en ce qui concerne le spoiler, que doit faire Moab avec les parias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הֱוִי־סֵ֥תֶר לָ֖מוֹ מִפְּנֵ֣י שׁוֹדֵ֑ד</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Sois pour eux un refuge contre le dévastateur!</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sé para ellos un escondedero de la presencia del devastador;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a shelter to them from the face of the spoiler.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10:23, What will the lord of hosts make ?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10:23, ¿Qué hará Jehová de los ejércitos?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10:23, Que fera l’Éternel des armées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כָלָ֖ה וְנֶחֱרָצָ֑ה</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cette destruction qui a été résolue,</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consumará el exterminio ya determinado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make a determined end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16:14, what words describe the remnant of Moab after three years?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16:14, ¿qué palabras describen los sobrevivientes de Moab dentro de tres años?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16:14, quels mots décrivent le reste de Moab après trois ans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 מְעַ֛ט מִזְעָ֖ר ל֥וֹא כַבִּֽיר׃ ס</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 qui restera sera peu de chose, presque rien.</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sobrevivientes serán pocos, pequeños y débiles.»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remnant will be very small and feeble."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10:11, Assyria said he would to to Jerusalem and her idols as he had done to what?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10:11, ¿Asiria dijo que haría a Jerusalén y a sus ídolos lo mismo que había hecho a qué?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10:11, l’Assyrien a dit qu’il ferait à Jérusalem et à ses idoles comme il avait fait à quoi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הֲלֹ֗א כַּאֲשֶׁ֥ר עָשִׂ֛יתִי לְשֹׁמְר֖וֹן וְלֶאֱלִילֶ֑יהָ</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que j'ai fait à Samarie et à ses idoles,</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hice a Samaria y a sus ídolos,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 have done to Samaria and her idols,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10:34, What will be cut down with iron?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10:34, ¿Qué será cortado con hierro?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10:34, Qu’est-ce qui sera coupé avec du fer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סִֽבְכֵ֥י הַיַּ֖עַר</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taillis de la forêt,</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espesura del bosque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thickets of the forest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 what category of people is mentioned here as being robbed of justice ?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 ¿qué categoría de personas se menciona como apartadas de la justicia?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 quelle catégorie de personnes est mentionnée ici comme étant privée de justice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לְהַטּ֤וֹת מִדִּין֙ דַּלִּ֔ים</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refuser justice aux pauvres,</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apartar del juicio a los pobres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rob the needy of justice,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Who will be hewn down ?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¿quiénes serán cortados?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10:33, Qui sera abattu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וְרָמֵ֤י הַקּוֹמָה֙</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plus grands</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árboles de gran altura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of high stature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what is stretched out still ?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¿qué está todavía extendida?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10:4, qu'est-ce qui est encore étendu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what will be done in mercy?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¿qué se hará en misericordia?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que sera-t-il fait par miséricorde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כִּסֵּ֔א</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trône s'affermira</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dispondrá el trono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throne will be established;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The Lord of hosts will stir up a scourge for the Assyrian like what ?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Jehová de los ejércitos levantará el látigo contra Asiria, ¿cómo qué?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le Seigneur des armées suscitera un fléau contre l'Assyrien, comme quoi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כְּמַכַּ֥ת מִדְיָ֖ן</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il frappa Madian</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en la matanza de Madián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slaughter of Midian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16:12, when will Moab come to his sanctuary to pray?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16:12, ¿cuándo vendrá Moab a su santuario a orar?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16:12, quand Moab viendra-t-il dans son sanctuaire pour prier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כִֽי־נִרְאָ֛ה כִּֽי־נִלְאָ֥ה מוֹאָ֖ב עַל־הַבָּמָ֑ה</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voit Moab, qui se fatigue sur les hauts lieux;</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cuando aparezca Moab cansado sobre los lugares altos,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come to pass, When it is seen that Moab is weary on the high place,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10:7, what's in the heart of Assyria to do ?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10:7, ¿qué pensará Asiria que hacer?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10:7, que se passe-t-il dans le cœur de l'Assyrie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לְהַשְׁמִ֣יד בִּלְבָב֔וֹ וּלְהַכְרִ֥ית גּוֹיִ֖ם לֹ֥א מְעָֽט׃</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songe qu'à détruire, Qu'à exterminer les nations en foule.</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su pensamiento será desarraigar y arrasar una nación tras otra.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it is in his heart to destroy, And cut off not a few nations.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14:30, who will lie down?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14:30 ¿quiénes se acostarán?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14:30, qui se couchera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וְאֶבְיוֹנִ֖ים לָבֶ֣טַח יִרְבָּ֑צוּ</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malheureux reposer en sécurité;</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necesitados se acostarán confiados;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needy will lie down in safety;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 ס</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over what have the battle cries of Hesbon and Ellealeh fallen?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¿Sobre qué caerá el grito de guerra de Hesbón y de Eleale?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Sur quoi sont tombés les cris de guerre d'Hesbon et d'Elealeh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וְעַל־קְצִירֵ֖ךְ הֵידָ֥ד נָפָֽל׃</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sur votre récolte et sur votre moisson</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sobre tus cosechas y sobre tu vendimia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Over your summer fruits and your harvest.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Besides the remnant of Israel, who will never again depend on him who defeated them,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¿quiénes, además de los que hayan quedado de Israel, nunca más se apoyarán en el que los hirió?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Outre le reste d'Israël, qui ne dépendra plus jamais de celui qui les a vaincus,</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וּפְלֵיטַ֣ת בֵּֽית־יַעֲקֹ֔ב</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réchappés de la maison de Jacob,</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que hayan quedado de la casa de Jacob,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such as have escaped of the house of Jacob,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what did the branches of the choice plants that have since been broken down do over the sea?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hicieron los generosos sarmientos hasta más allá del mar antes de ser pisoteados?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qu’ont fait les branches des plantes choisies qui ont depuis été brisées au-dessus de la mer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שְׁלֻ֣חוֹתֶ֔יהָ נִטְּשׁ֖וּ</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rameaux se prolongeaient,</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extendieron sus plantas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Her branches are stretched out,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several impossible things are mentioned.  What does it say about a staff?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se mencionan varias cosas imposibles. ¿Qué dice sobre la vara?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plusieurs choses impossibles sont mentionnées. Que dit-on à propos du bâton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כְּהָרִ֥ים מַטֶּ֖ה לֹא־עֵֽץ׃</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si le bâton soulevait celui qui n'est pas du bois!</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si levantara la vara al que no es un leño!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as if a staff could lift up, as if it were not wood!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Shall what boast itself against him who chops with it ?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¿quién se gloriará contra el que con ella corta?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Qui se glorifierait-il contre celui qui l'utilise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הֲיִתְפָּאֵר֙ הַגַּרְזֶ֔ן עַ֖ל הַחֹצֵ֣ב בּ֑וֹ</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hache se glorifie-t-elle envers celui qui s'en sert?</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gloriará el hacha contra el que con ella corta?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the ax boast itself against him who chops with it?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15:7, what will happen to the abundance Moab has gained and laid up?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15:7, ¿qué pasará con las riquezas que Moab hayan adquirido y las que hayan reservado?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15:7, qu’adviendra-t-il de l’abondance que Moab a acquise et accumulée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who will the Lord drench with his tears? (2 points)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¿de qué dos lugares regará Jehová con sus lágrimas? (2 puntos)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qui L'Éternel arrosera-t-il de ses larmes ? (2 points)</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חֶשְׁבּ֖וֹן וְאֶלְעָלֵ֑ה</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Hesbon, Élealé!</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Hesbón y Eleale,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Heshbon and Elealeh;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how soon after the Lord of hosts stirs up a scourge for Assyria like the slaughter of Midian will his burned and yoke be removed from you?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¿cuánto tiempo después de que Jehová de los ejércitos levante el Látigo contra Asiria, como ne la matanza de Madián, será quitada su carga y su yugo de vosotros?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combien de temps après que le Seigneur des armées aura suscité un fléau contre l’Assyrie, comme le massacre de Madian, son feu et son joug vous seront-ils retirés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tiempo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come to pass in that day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16:14, the glory of Moab will be despised in what period of time?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16:14, ¿en qué período de tiempo será abatida la gloria de Moab?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16:14, à quelle époque la gloire de Moab sera-t-elle méprisée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בְּשָׁלֹ֤שׁ שָׁנִים֙ כִּשְׁנֵ֣י שָׂכִ֔יר</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trois ans, comme les années d'un mercenaire,</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«Dentro de tres años, como los años de un jornalero,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"Within three years, as the years of a hired man,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who at the fords of Arnon will be like a wondering bird thrown out of the nest?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¿quién en los vados del Arnón será como un ave espantada que huye de su nido?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16:2, qui, aux gués de l’Arnon, sera comme un oiseau errant jeté hors de son nid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תִּֽהְיֶ֙ינָה֙ בְּנ֣וֹת מוֹאָ֔ב</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Telles seront les filles de Moab,</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serán las hijas de Moab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shall be the daughters of Moab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 A question is asked to those who take what is right from the poor of God’s people that helps them realize that their glory will benefit no one they care about.  What question is asked?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 a quienes les quitan lo que es justo a los pobres del pueblo de Dios se les plantea una pregunta que les ayuda a comprender que su gloria no beneficiará a nadie que les importe. ¿Qué pregunta se plantea?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 une question est posée à ceux qui privent les pauvres du peuple de Dieu de ce qui leur est dû, ce qui les aide à comprendre que leur gloire ne profitera à personne. Quelle question est posée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וְאָ֥נָה תַעַזְב֖וּ כְּבוֹדְכֶֽם׃</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où laisserez-vous votre gloire?</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dónde dejaréis vuestras riquezas?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where will you leave your glory?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נַ֥חַל הָעֲרָבִ֖ים יִשָּׂאֽוּם׃</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transportent leurs biens au delà du torrent des saules.</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llevadas al torrente de los sauces.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carry away to the Brook of the Willows.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the fugitives of Moab will flee to zoar like what?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los fugitivos de Moab huirán a Zoar ¿como qué?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les fugitifs de Moab s'enfuiront à Tsoar comme quoi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עֶגְלַ֣ת שְׁלִשִׁיָּ֑ה</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Églath Schelischija;</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novilla de tres años.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three-year-old heifer.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10:18, what will the fire consume? (4 points)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10:18, ¿qué consumirá el fuego? (4 puntos)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10:18, que consumera le feu ? (4 points)</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וּכְב֤וֹד יַעְרוֹ֙ וְכַרְמִלּ֔וֹ מִנֶּ֥פֶשׁ וְעַד־בָּשָׂ֖ר יְכַלֶּ֑ה</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consumera, corps et âme, La magnificence de sa forêt et de ses campagnes.</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gloria de su bosque y de su campo fértil consumirá por completo, en cuerpo y alma,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consume the glory of his forest and of his fruitful field, Both soul and body;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my hand found the riches of the people to be like what?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mi mano halló que las riquezas del pueblo eran ¿cómo?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10:14, ma main a trouvé les richesses du peuple à quoi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וַתִּמְצָ֨א כַקֵּ֤ן׀</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sur un nid,</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halló, como si fueran un nido,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has found like a nest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 Who may they rob ?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 ¿a quién se le podrá robar?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 Qui pourront-ils voler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וְאֶת־יְתוֹמִ֖ים יָבֹֽזּוּ׃</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des orphelins leur butin!</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robar a los huérfanos!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that they may rob the fatherless.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Who shall the people not be afraid of ?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¿de quién no temerá el pueblo?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De qui le peuple ne craindrait-il pas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מֵֽאַשּׁ֑וּר</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crains pas l'Assyrien!</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temas de Asiria.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be afraid of the Assyrian.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14:31, what will happen because smoke will come from the north?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14:31, ¿qué ya pasará porque como un humo viene del norte?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14:31, que se passera-t-il lorsque de la fumée viendra du nord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9:19, what happened Through the wrath of the Lord of hosts ?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9:19 ¿qué sucedió por la ira de Jehová de los ejércitos?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9:18 (Anglais Ésaïe 9:19), qu'est-il arrivé à cause de la colère de l'Éternel des armées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נֶעְתַּ֣ם אָ֑רֶץ</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est embrasé,</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oscurece la tierra,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is burned up,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what will the burning be like which the Lord will kindle?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¿cómo será la hoguera que encenderá Jehová?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10:16, à quoi ressemblera le feu que le Seigneur allumera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כִּיק֥וֹד אֵֽשׁ׃</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l'embrasement d'un feu.</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ardor de fuego.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burning of a fire.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9:19, Through what has the land burned up ?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9:19, ¿por qué se oscurece la tierra?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9:18 (Anglais Ésaïe 9:19), À cause de quoi la terre a-t-elle brûlé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בְּעֶבְרַ֛ת יְהוָ֥ה צְבָא֖וֹת</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colère de l'Éternel des armées</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ira de Jehová de los ejércitos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Through the wrath of the Lord of hosts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where will there be no treaders?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¿dónde no se pisará?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16:10, où n’y aura-t-il pas de fouleurs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יַ֗יִן בַּיְקָבִ֛ים לֹֽא־יִדְרֹ֥ךְ הַדֹּרֵ֖ךְ</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vendangeur ne foule plus le vin dans les cuves;</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pisará vino en los lagares el pisador;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 treaders will tread out wine in the presses;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15:2, what two things do the pagan Moabites do to show they are weeping and wailing?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15:2, ¿qué dos cosas hacen los moabitas paganos para mostrar su dolor?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15:2, quelles sont les deux choses que font les Moabites païens pour montrer qu’ils pleurent et se lamentent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בְּכָל־רֹאשָׁ֣יו קָרְחָ֔ה כָּל־זָקָ֖ן גְּרוּעָֽה׃</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Toutes les têtes sont rasées, Toutes les barbes sont coupées.</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cabeza de ella será rapada y toda barba rasurada.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all their heads will be baldness, And every beard cut off.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נָמ֖וֹג פְּלֶ֣שֶׁת כֻּלֵּ֑ךְ</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Tremble, pays tout entier des Philistins!</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¡Disuelta estás por entero, Filistea!,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you of Philistia are dissolved;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10:6, Against what kind of nation shall God send Assyria ?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10:6, ¿Contra qué clase de nación enviará Dios a Asiria?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10:6, Contre quelle nation Dieu enverrait-il l’Assyrie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בְּג֤וֹי חָנֵף֙ אֲשַׁלְּחֶ֔נּוּ</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l'ai lâché contre une nation impie,</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mandaré contra una nación pérfida;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send him against an ungodly nation,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Who Will lop off the bough with terror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¿Quién desgajará el ramaje con violencia?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10:33, Qui coupera la branche avec terreur</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הָאָדוֹן֙ יְהוָ֣ה צְבָא֔וֹת</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 Seigneur, l'Éternel des armées,</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el Señor, Jehová de los ejércitos,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Lord, The Lord of hosts,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in what manner will the Lord lift his rod on the sea?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¿en qué camino Jehová alzará su vara sobre el mar?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de quelle manière le Seigneur lèvera-t-il sa verge sur la mer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וּנְשָׂא֖וֹ בְּדֶ֥רֶךְ מִצְרָֽיִם׃</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 lèvera encore, comme en Égypte.</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lo hizo en el camino de Egipto.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will He lift it up in the manner of Egypt.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15:2, over what two places will Moab wail?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15:2, ¿sobre cuáles dos lugares aullará Moab?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15:2, sur quels deux endroits Moab se lamentera-t-il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עַל־נְב֞וֹ וְעַ֤ל מֵֽידְבָא֙ מוֹאָ֣ב יְיֵלִ֔יל</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Moab est en lamentations, sur Nebo et sur Médeba:</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Nebo y sobre Medeba aullará Moab;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Moab will wail over Nebo and over Medeba;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what will taken away from your neck ?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¿qué te será quitado de tu cerviz?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qu'est-ce qui sera enlevé de ton cou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2025-10-28T23:37:11Z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