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be burned and devoured in one day ?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será abrasado y consumido en un día?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Qu'est-ce qui sera brûlé et dévoré en un seul jour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הַחֹֽקְקִ֖ים חִקְקֵי־אָ֑וֶן וּֽמְכַתְּבִ֥ים עָמָ֖ל כִּתֵּֽבוּ׃</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prononcent des ordonnances iniques, Et à ceux qui transcrivent des arrêts injustes,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dictan leyes injustas y prescriben tiranía,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decree unrighteous decrees, Who write misfortune, Which they have prescribed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done to their treasuries?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hecho con sus tesoros?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fait à leurs trésors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׳וַעֲתִידֹתֵיהֶם׳ ״וַעֲתוּדֽוֹתֵיהֶם֙״ שׁוֹשֵׂ֔תִי</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pillé leurs trésors,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saqueé sus tesoros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robbed their treasuries;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Who is asked to lift up her voice?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¿a quién se le pide que grite en alta voz?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à qui est-il demandé d’élever la voix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בַּת־גַּלִּ֑ים</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Gallim!</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Galim;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Gallim!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On what has the Lord performed all His work?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¿Sobre quiénes habrá acabado el Señor toda su obra?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sur quoi l’Éternel a-t-il accompli toute son œuvre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כִּֽי־יְבַצַּ֤ע אֲדֹנָי֙ אֶת־כָּל־מַֽעֲשֵׂ֔הוּ בְּהַ֥ר צִיּ֖וֹן וּבִירוּשָׁלִָ֑ם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quand le Seigneur aura accompli toute son oeuvre Sur la montagne de Sion et à Jérusalem,</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acontecerá que después que el Señor haya acabado toda su obra en el monte Sión y en Jerusalén,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it shall come to pass, when the Lord has performed all His work on Mount Zion and on Jerusalem,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what ?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Jehová de los ejércitos levantará el látigo contra Asiria, ¿cómo qué?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quoi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כְּמַכַּ֥ת מִדְיָ֖ן</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il frappa Madian</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la matanza de Madián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the slaughter of Midian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hewn down ?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cortados?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abattu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שִׁית֥וֹ וּשְׁמִיר֖וֹ</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épines et ses ronces,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cardos y sus espinos.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thorns and his briers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וְרָמֵ֤י הַקּוֹמָה֙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grands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árboles de gran altura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of high stature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what word does Isaiah use to describe Ramah ?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¿qué palabra usa Isaías para describir a Ramá?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quel mot Isaïe utilise-t-il pour décrire Rama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חָֽרְדָה֙ הָֽרָמָ֔ה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Rama tremble,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Ramá tembló y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Ramah is afraid,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How many have moved his wing or opened his mouth ?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¿cuántos han movido sus alas o han abierto su boca?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10:14, Combien ont remué son aile ou ouvert sa bouche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הָיָה֙ נֹדֵ֣ד כָּנָ֔ף וּפֹצֶ֥ה פֶ֖ה וּמְצַפְצֵֽף׃</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n'a remué l'aile, Ni ouvert le bec, ni poussé un cri. -</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hubo quien moviera un ala ni abriera el pico para graznar.»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was no one who moved his wing, Nor opened his mouth with even a peep."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will Manasseh and Ephraim do to each other?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se harán entre sí Manasés y Efraín?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 feront Manassé et Éphraïm l’un à l’autre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מְנַשֶּׁ֣ה אֶת־אֶפְרַ֗יִם וְאֶפְרַ֙יִם֙ אֶת־מְנַשֶּׁ֔ה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Manassé dévore Éphraïm, Éphraïm Manassé,</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Manasés devora a Efraín y Efraín a Manasés,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Manasseh shall devour Ephraim, and Ephraim Manasseh;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Who is the rod of God's anger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¿quién es la vara del furor de Dios?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10:5, Qui est la verge de la colère de Dieu</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אַשּׁ֖וּר</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l'Assyrien,</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Asiria!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Assyria,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is the daughter of Gallim asked to do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se le pide a la hija de Galim que haga?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que demande-t-on à la fille de Galim de faire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Where will the desolation come from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¿De dónde vendrá el desastre?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 D’où viendra la désolation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קוֹלֵ֖ךְ</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Fais éclater ta voix,</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¡Grita en alta voz,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your voice,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spoke to the people who dwell in Zion ?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¿Quién habló al pueblo que morador de Sión?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Qui a parlé au peuple qui habite Sion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כֹּֽה־אָמַ֞ר אֲדֹנָ֤י יְהוִה֙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Cependant, ainsi parle le Seigneur, l'Éternel des armées: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Jehová de los ejércitos, dice así: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thus says the Lord God of hosts: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Besides the remnant of Israel, who will never again depend on him who defeated them,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¿quiénes, además de los que hayan quedado de Israel, nunca más se apoyarán en el que los hirió?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Outre le reste d'Israël, qui ne dépendra plus jamais de celui qui les a vaincus,</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וּפְלֵיטַ֣ת בֵּֽית־יַעֲקֹ֔ב</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réchappés de la maison de Jacob,</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hayan quedado de la casa de Jacob,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such as have escaped of the house of Jacob,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has not turned away ?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 lo que no ha cesado?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ne s'est pas détourné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How do the carved images of the kingdoms of the idols compare to those of Jerusalem and Samaria?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¿cómo se comparan las imágenes de los reinos de los ídolos con las de Jerusalén y de Samaria?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comment les images sculptées des royaumes des idoles se comparent-elles à celles de Jérusalem et de Samarie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וּפְסִ֣ילֵיהֶ֔ם מִירֽוּשָׁלִַ֖ם וּמִשֹּׁמְרֽוֹן׃</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avait plus d'images qu'à Jérusalem et à Samarie,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cuyas imágenes eran más que las de Jerusalén y de Samaria;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carved images excelled those of Jerusalem and Samaria,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Isaiah asked what will they do in this specific day. What day is he talking about ?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Isaías preguntó qué harían en ese día específico. ¿A qué día se refiere?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Ésaïe demande ce qu'ils feront ce jour-là. De quel jour parle-t-il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וּלְשׁוֹאָ֖ה מִמֶּרְחָ֣ק תָּב֑וֹא</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ruine qui du lointain fondra sur vous?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 de lejos el desastre?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desolation which will come from afar?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וּמַֽה־תַּעֲשׂוּ֙ לְי֣וֹם פְּקֻדָּ֔ה</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ferez-vous au jour du châtiment,</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haréis en el día del castigo?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you do in the day of punishment,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Who will stir up a scourge for the Assyrian ?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¿quién levantará el látigo contra Asiria?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Qui suscitera un fléau contre l’Assyrien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וְעוֹרֵ֨ר עָלָ֜יו יְהוָ֤ה צְבָאוֹת֙</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of hosts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shall no man do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no debe hacer el hombre?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 ne fera personne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אֶל־אָחִ֖יו לֹ֥א יַחְמֹֽלוּ׃</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n'épargne son frère.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no tiene piedad de su hermano.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man shall spare his brother.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The daughter of Gallim was to lift her voice so it could be heard as far as what location ?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la hija de Galim debía gritar en alta voz para que fuera oída. ¿hasta qué lugar?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À quel endroit dit-on : “Prends garde”?</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הַקְשִׁ֥יבִי לַ֖יְשָׁה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garde, Laïs!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haz que se oiga hacia Lais,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it to be heard as far as Laish—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 words show how Assyria did not intend to seize the spoil?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palabras muestran que Asiria no tenía la intención de solo quitar los despojos?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10:7, quels mots montrent que l’Assyrie n’avait pas l’intention de s’emparer du butin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לֹא־כֵ֣ן יְדַמֶּ֔ה וּלְבָב֖וֹ לֹא־כֵ֣ן יַחְשֹׁ֑ב</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n'en juge pas ainsi, Et ce n'est pas là la pensée de son coeur;</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no lo pensará así, ni su corazón lo imaginará de esta manera,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does not mean so, Nor does his heart think so;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exalt itself against him who saws with it ?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¿Qué se ensoberbecerá contra el que la mueve?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Qu'est-ce qui s'élèvera contre celui qui scie avec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With what will the thickets of the forests cut down?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¿con qué se cortará la espesura del bosque?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10:34, Avec quoi couperont-ils les buissons des forêts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אִם־יִתְגַּדֵּ֤ל הַמַּשּׂוֹר֙ עַל־מְנִיפ֔וֹ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la scie est-elle arrogante envers celui qui la manie?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ensoberbecerá la sierra contra el que la mueve?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saw exalt itself against him who saws with it?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How long will His thorns and his briers burned ?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¿Hasta cuándo arderán sus espinos y sus cardos?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Jusques à quand ses épines et ses ronces brûleront-elles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אֶחָֽד׃</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un seul jour;</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 día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one day.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Assyria said he put down the inhabitants like what?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¿cómo dijo Asiria que derribó los pueblos?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l'Assyrie a dit qu'il avait réprimé les habitants comme quoi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וְאוֹרִ֥יד כַּאבִּ֖יר יוֹשְׁבִֽים׃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héros, j'ai renversé ceux qui siégeaient sur des trônes;</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derribé como un valiente a los que estaban sentados.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have put down the inhabitants like a valiant man.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Among whom will the Lord send leanness ?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¿entre quiénes enviará Jehová debilidad?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Parmi qui le Seigneur enverra-t-il la maigreur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בְּמִשְׁמַנָּ֖יו רָז֑וֹן</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enverra Le dépérissement parmi ses robustes guerriers;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enviará debilidad sobre sus robustos,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send leanness among his fat ones;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Who may they rob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 quién se le podrá robar?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Qui pourront-ils voler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וְאֶת־יְתוֹמִ֖ים יָבֹֽזּוּ׃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orphelins leur butin!</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robar a los huérfanos!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that they may rob the fatherless.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with what shall the destruction decreed overflow ?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¿con qué se desbordará la destrucción acordada?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de quoi débordera la destruction décrétée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בַּבַּרְזֶ֑ל</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avec le fer</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hierro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iron,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כִּלָּי֥וֹן חָר֖וּץ שׁוֹטֵ֥ף צְדָקָֽה׃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est résolue, elle fera déborder la justice.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destrucción acordada rebosará justicia.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decreed shall overflow with righteousness.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where have they taken up lodging?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se han alojado?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10:29, où ont-ils élu domicile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 מָל֣וֹן לָ֑נוּ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couchent à Guéba;</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alojaron en Geba,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taken up lodging at Geba.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eat the flesh of ?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¿de qué carne comerá cada cual?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de quoi chacun mangera-t-il la chair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בְּשַׂר־זְרֹע֖וֹ יֹאכֵֽלוּ׃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dévore la chair de son bras.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come la carne de su prójimo: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eat the flesh of his own arm.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shall the people not be afraid of ?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¿de quién no temerá el pueblo?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qui le peuple ne craindrait-il pas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pas l'Assyrien!</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de Asiria.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 afraid of the Assyrian.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passed ?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¿Por dónde pasó?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passé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 בְּמִגְר֑וֹן</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traverse Migron,</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pasó hasta Migrón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passed Migron;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lop off the bough with terror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 desgajará el ramaje con violencia?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10:33, Qui coupera la branche avec terreur</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What will the lord of hosts make ?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¿Qué hará Jehová de los ejércitos?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Que fera l’Éternel des armées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הָאָדוֹן֙ יְהוָ֣ה צְבָא֔וֹת</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l'Éternel des armées,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Señor, Jehová de los ejércitos,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The Lord of hosts,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fall ?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quiénes caerán?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tomberont-ils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הֲרוּגִ֖ים יִפֹּ֑לוּ</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autres tomberont parmi les morts.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caerán entre los muertos.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fall among the slain."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What shall the Assyrian strike the people with ?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¿con qué herirá Asiria al pueblo?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quoi l'Assyrien frappera-t-il le peuple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בַּשֵּׁ֣בֶט יַכֶּ֔כָּה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frappe de la verge,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vara te herirá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you with a rod and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place will suffer when Madmenah has fled?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lugar sufrirá cuando Madmena se alborote?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quel endroit souffrira lorsque Madmenah aura fui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עֲנִיָּ֥ה עֲנָתֽוֹת׃</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Anathoth!</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pobrecita Anatot!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poor Anathoth!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be cut down with iron?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será cortado con hierro?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Qu’est-ce qui sera coupé avec du fer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סִֽבְכֵ֥י הַיַּ֖עַר</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taillis de la forêt,</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espesura del bosque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thickets of the forest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would be their prey ?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¿quiénes serían despojados?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serait leur proie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וְנֶחֱרָצָ֑ה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cette destruction qui a été résolue,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consumará el exterminio ya determinado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make a determined end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לִהְי֤וֹת אַלְמָנוֹת֙ שְׁלָלָ֔ם</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des veuves leur proie,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despojar a las viudas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widows may be their prey,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what will the Assyrian do at the mount of the daughter of Zion,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¿qué hará el asirio en el monte de la hija de Sión,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10:32, que fera l'Assyrien à la montagne de la fille de Sion,</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יְנֹפֵ֤ף יָדוֹ֙ הַ֣ר ׳בֵּית־בַּת־צִיּ֔וֹן׳ גִּבְעַ֖ת יְרוּשָׁלִָֽם׃ ס</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menace de sa main la montagne de la fille de Sion, La colline de Jérusalem.</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mano al monte de la hija de Sión, al collado de Jerusalén.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at the mount of the daughter of Zion, The hill of Jerusalem.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taken away from your shoulder ?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hombro?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votre épaule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יָס֤וּר סֻבֳּלוֹ֙ מֵעַ֣ל שִׁכְמֶ֔ךָ</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fardeau sera ôté de dessus ton épaule,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 carga será quitada de tu hombro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his burden will be taken away from your shoulder,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woe to those who decree unrighteous degrees to rob the needy of justice and to do what?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¡ay de los que dictan leyes injustas para apartar del juicio a los pobres, y para hacer qué!?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malheur à ceux qui décrètent des degrés injustes pour priver les nécessiteux de justice, et pour faire quoi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וְלִגְזֹ֕ל מִשְׁפַּ֖ט עֲנִיֵּ֣י עַמִּ֑י</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ravir leur droit aux malheureux de mon peuple,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privar de su derecho a los afligidos de mi pueblo;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take what is right from the poor of My people,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removed?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quitado?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enlevé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 גְּבוּלֹ֣ת עַמִּ֗ים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reculé les limites des peuples,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Quité los territorios de los pueblos,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have removed the boundaries of the people,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destroyed because of the anointing oil ?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se pudrirá por cuanto tú eres mi ungido?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que la graisse va éclater?</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what's in the heart of Assyria to do ?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pensará Asiria que hacer?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10:7, que se passe-t-il dans le cœur de l'Assyrie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וְחֻבַּ֥ל עֹ֖ל</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fera éclater le joug.</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yugo se pudrirá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yoke will be destroyed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what will happen to the rest of the trees of his forest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¿qué pasará con el resto de los árboles de su bosque?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10:19, qu'arrivera-t-il au reste des arbres de sa forêt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עֵ֛ץ יַעְר֖וֹ מִסְפָּ֣ר יִֽהְי֑וּ וְנַ֖עַר יִכְתְּבֵֽם׃ פ</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des arbres de sa forêt pourra être compté, Et un enfant en écrirait le nombre.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árboles que queden en su bosque serán en número tan escaso que hasta un niño los pueda contar.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rest of the trees of his forest Will be so few in number That a child may write them.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Where will the Lord of hosts kindle a burning?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¿dónde encenderá Jehová de los ejércitos una hoguera?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10:16, Où l'Éternel des armées allumera-t-il un feu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כְּבֹד֛וֹ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sous sa magnificence,</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debajo de su gloria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his glory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לְהַשְׁמִ֣יד בִּלְבָב֔וֹ וּלְהַכְרִ֥ית גּוֹיִ֖ם לֹ֥א מְעָֽט׃</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songe qu'à détruire, Qu'à exterminer les nations en foule.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su pensamiento será desarraigar y arrasar una nación tras otra.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is in his heart to destroy, And cut off not a few nations.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what will cease ?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¿qué se acabará?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10:25, qu’est-ce qui cessera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זַ֔עַם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châtiment cessera,</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acabará mi furor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indignation will cease,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10:8, Fill in the blank: For he says, Are not my ____________altogether ____________________________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10:8, Complete el espacio en blanco: Porque dice: «Mis __________, ¿no son todos ________?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10:8, remplissez le vide : Car il dit : Mes ______ ne sont-ils pas autant de _____?</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יֹאמַ֑ר הֲלֹ֥א שָׂרַ֛י יַחְדָּ֖ו מְלָכִֽים׃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Mes princes ne sont-ils pas autant de rois?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él dice: «Mis príncipes, ¿no son todos reyes?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says,‘Are not my princes altogether kings?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what will the Lord of hosts do with iron?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¿qué hará Jehová de los ejércitos con hierro?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10:34, que fera le Seigneur des armées avec le fer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וְנִקַּ֛ף סִֽבְכֵ֥י הַיַּ֖עַר בַּבַּרְזֶ֑ל</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renverse avec le fer les taillis de la forêt,</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Cortará con hierro la espesura del bosque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cut down the thickets of the forest with iron,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By what means did the king of Assyria say he did it ?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¿Por qué medios dijo el rey de Asiria que lo hizo?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Par quel moyen le roi d’Assyrie a-t-il dit qu’il l’avait fait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 בְּכֹ֤חַ יָדִי֙ עָשִׂ֔יתִי וּבְחָכְמָתִ֖י כִּ֣י נְבֻנ֑וֹתִי</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C'est par la force de ma main que j'ai agi, C'est par ma sagesse, car je suis intelligent;</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dijo: «Lo he hecho con el poder de mi mano y con mi sabiduría, porque he sido inteligente.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 "By the strength of my hand I have done it, And by my wisdom, for I am prudent;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The Lord will give Assyria charge to do what 3 things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¿Jehová le dará a Asiria el mandato de hacer qué tres cosas?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le Seigneur donnera à l'Assyrie la charge de faire quelles sont les trois choses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לִשְׁלֹ֤ל שָׁלָל֙ וְלָבֹ֣ז בַּ֔ז ׳וּלְשִׂימוֹ׳ ״וּלְשׂוּמ֥וֹ״ מִרְמָ֖ס כְּחֹ֥מֶר חוּצֽוֹת׃</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 se livre au pillage et fasse du butin, Pour qu'il le foule aux pieds comme la boue des rues.</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quite los despojos y arrebate la presa, y lo ponga para ser pisoteado como lodo de las calles;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seize the spoil, to take the prey, And to tread them down like the mire of the streets.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Holy one for ?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¿para qué servirá el Santo?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à quoi servira le Saint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וּקְדוֹשׁ֖וֹ לְלֶהָבָ֑ה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Saint une flamme,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Santo por llama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Holy One for a flame;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Hamath compared to ?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Hamat?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Hamath est-elle comparée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כְאַרְפַּד֙ חֲמָ֔ת</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Hamath comme d'Arpad?</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Hamat como Arfad,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Hamath like Arpad?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shall the light of Israel be ?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¿por qué será la luz de Israel?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quelle sera la lumière d’Israël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אֽוֹר־יִשְׂרָאֵל֙ לְאֵ֔שׁ</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d'Israël deviendra un feu,</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 Israel será por fuego,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Light of Israel will be for a fire,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will the fire consume? (4 points)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¿qué consumirá el fuego? (4 puntos)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10:18, que consumera le feu ? (4 points)</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 יַעְרוֹ֙ וְכַרְמִלּ֔וֹ מִנֶּ֥פֶשׁ וְעַד־בָּשָׂ֖ר יְכַלֶּ֑ה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corps et âme, La magnificence de sa forêt et de ses campagnes.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su bosque y de su campo fértil consumirá por completo, en cuerpo y alma,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consume the glory of his forest and of his fruitful field, Both soul and body;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When will the indignation cease ?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¿cuándo acabará le furor de Jehová?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Quand cessera l’indignation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כִּי־ע֖וֹד מְעַ֣ט מִזְעָ֑ר</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encore un peu de temps,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de aquí a muy poco tiempo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yet a very little while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what did he do at Michmash ?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¿qué hizo en Micmas?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qu'a-t-il fait à Michmash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been found like a nest ?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se ha encontrado como un nido?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qu'est-ce qui a été trouvé comme nid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לְחֵ֣יל הָֽעַמִּ֔ים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richesses des peuples,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riquezas de los pueblos.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the people,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bow down ?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 se inclinarán?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se prosterneront-ils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כָרַע֙ תַּ֣חַת אַסִּ֔יר</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uns seront courbés parmi les captifs,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entre los presos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bow down among the prisoners,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will return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¿qué volverá?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 reviendra-t-il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 בּ֑וֹ</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reste seulement reviendra;</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él volverá;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remnant of them will return;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Along what have they gone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han pasado? Sea específico.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10:29, Que sont-ils allés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מַעְבָּרָ֔ה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passent le défilé,</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Pasaron el vado,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gone along the ridge,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how soon after the Lord of hosts stirs up a scourge for Assyria like the slaughter of Midian will his burned and yoke be removed from you?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¿cuánto tiempo después de que Jehová de los ejércitos levante el Látigo contra Asiria, como ne la matanza de Madián, será quitada su carga y su yugo de vosotros?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combien de temps après que le Seigneur des armées aura suscité un fléau contre l’Assyrie, comme le massacre de Madian, son feu et son joug vous seront-ils retirés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that day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יַפְקִ֥יד כֵּלָֽיו׃</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ses bagages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contará su ejército.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attended to his equipment.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Assyria said he found the riches of the people, as one gathers what ?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Asiria dijo que halló las riquezas de los pueblos, como uno recoge ¿qué?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l'Assyrien a dit qu'il a trouvé les richesses du peuple, comme on rassemble quoi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וְכֶאֱסֹף֙ בֵּיצִ֣ים עֲזֻב֔וֹת</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on ramasse des oeufs abandonnés,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recogen los huevos abandonados,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one gathers eggs that are left,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nation's people are described as the sand of the sea ?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¿los habitantes de qué nación son descritos como la arena del mar?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quel peuple est décrit comme le sable de la mer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אִם־יִהְיֶ֞ה עַמְּךָ֤ יִשְׂרָאֵל֙ כְּח֣וֹל הַיָּ֔ם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ton peuple, ô Israël, serait comme le sable de la mer,</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aunque tu pueblo, Israel, sea como las arenas del mar,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though your people, O Israel, be as the sand of the sea,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Samaria compared to ?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Samaria?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est comparée la Samarie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כְדַמֶּ֖שֶׂק שֹׁמְרֽוֹן׃</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Samarie comme de Damas?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Samaria como Damasco?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Samaria like Damascus?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stretched out still ?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está todavía extendida?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10:4, qu'est-ce qui est encore étendu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will the remnant rely on ?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¿en qué se apoyarán los que hayan quedado?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sur quoi le reste s’appuiera-t-il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וְנִשְׁעַ֗ן עַל־יְהוָ֛ה קְד֥וֹשׁ יִשְׂרָאֵ֖ל בֶּאֱמֶֽת׃</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s'appuieront avec confiance sur l'Éternel, le Saint d'Israël.</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se apoyarán con verdad en Jehová, el Santo de Israel.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will depend on the Lord, the Holy One of Israel, in truth.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shall the remnant never depend on ?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¿de quién nunca dependerán los que hayan quedado?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de qui le reste ne dépendra-t-il jamais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What is Assyria called ?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¿Cómo se describe a Asiria?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10:5, comment s'appelle l'Assyrie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שֵׁ֣בֶט אַפִּ֑י וּמַטֶּה־ה֥וּא בְיָדָ֖ם זַעְמִֽי׃</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verge de ma colère! La verge dans sa main, c'est l'instrument de ma fureur.</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Vara y bastón de mi furor, en su mano he puesto mi ira.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rod of My anger And the staff in whose hand is My indignation.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how will he feel after devouring on the left hand?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¿cómo se sacia después de comer a la izquierda?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comment se sentira-t-il après avoir dévoré sur la main gauche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 עַל־שְׂמֹ֖אול וְלֹ֣א שָׂבֵ֑עוּ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dévore à gauche, et l'on n'est pas rassasié;</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 a la izquierda y no se sacia.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devour on the left hand And not be satisfied;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people will God give Assyria charge ?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pueblo encargará Jehová a Asiria?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 peuple Dieu accusera-t-il l’Assyrie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וְעַל־עַ֥ם עֶבְרָתִ֖י אֲצַוֶּ֑נּוּ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fait marcher contre le peuple de mon courroux,</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pueblo de mi ira la enviaré,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against the people of My wrath I will give him charge,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lift up in the manner of Egypt on the sea?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hizo Jehová de los ejércitos en el camino de Egipto sobre el mar?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10:26, que fera l’Éternel des armées à la manière de l’Égypte sur la mer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עַל־הַיָּ֔ם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même qu'il leva son bâton sur la mer,</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vara sobre el mar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His rod was on the sea,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What will the Lord punished in Assyria ? (2 points )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¿Qué castigará el Señor en Asiria? (2 puntos)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Que punira l'Éternel en Assyrie ? (2 points)</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אֶפְקֹ֗ד עַל־פְּרִי־גֹ֙דֶל֙ לְבַ֣ב מֶֽלֶךְ־אַשּׁ֔וּר וְעַל־תִּפְאֶ֖רֶת ר֥וּם עֵינָֽיו׃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roi d'Assyrie pour le fruit de son coeur orgueilleux, Et pour l'arrogance de ses regards hautains.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castigará el fruto de la soberbia del corazón del rey de Asiria y la arrogante altivez de sus ojos.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say, "I will punish the fruit of the arrogant heart of the king of Assyria, and the glory of his haughty looks."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לְהִשָּׁעֵ֖ן עַל־מַכֵּ֑הוּ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Cesseront de s'appuyer sur celui qui les frappait;</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se apoyarán en el que los hirió,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never again depend on him who defeated them,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This question makes them realize they have no one to help them when desolation comes. What is this question?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se les hace una pregunta a quienes despojan a los pobres del pueblo de Dios. Esta pregunta les hace comprender que no tienen a nadie que los ayude cuando llega la desolación. ¿Cuál es esta pregunta?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Cette question leur fait comprendre qu'ils n'ont personne pour les aider lorsque la désolation survient. Quelle est cette question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עַל־מִי֙ תָּנ֣וּסוּ לְעֶזְרָ֔ה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qui fuirez-vous, pour avoir du secours,</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os acogeréis para que os ayude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will you flee for help?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is stretched out still ?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está todavía extendido?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est encore étendu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staff?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la vara?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 bâton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כְּהָרִ֥ים מַטֶּ֖ה לֹא־עֵֽץ׃</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le bâton soulevait celui qui n'est pas du bois!</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levantara la vara al que no es un leño!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if a staff could lift up, as if it were not wood!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Who seek refuge ?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¿quiénes huyen?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10:31, Qui cherche refuge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הַגֵּבִ֖ים הֵעִֽיזוּ׃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de Guébim sont en fuite.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moradores de Gebim huyen.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Gebim seek refuge.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humbled ?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derribados?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humilié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וְהַגְּבֹהִ֖ים יִשְׁפָּֽלוּ׃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élevés sont abattus.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altos serán derribados.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haughty will be humbled.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attended to his equipment ?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¿dónde contará su ejército?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a-t-il pris soin de son équipement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Who shall be as fuel for the fire ?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¿quién será como pasto del fuego?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Qui sera comme de la nourriture pour le feu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הָעָם֙ כְּמַאֲכֹ֣לֶת אֵ֔שׁ</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peuple est comme la proie du feu;</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pueblo es como pasto del fuego.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as fuel for the fire;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Where will the Lord God of hosts make a determined end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¿Dónde consumará el Señor, Jehová de los ejércitos, el exterminio ya determinado?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Où le Seigneur, l'Éternel des armées, fera-t-il une fin déterminée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כָּל־הָאָֽרֶץ׃ ס</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l'accomplira dans tout le pays.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all the land.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Who will make a determined end ?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¿quién consumará el exterminio ya determinado?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Qui fera une fin déterminée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אֲדֹנָ֤י יְהוִה֙ צְבָא֔וֹת עֹשֶׂ֖ה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Señor, Jehová de los ejércitos,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hosts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remnant will return to the Mighty God?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¿el resto de quén volverá al Dios fuerte?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quel reste reviendra au Dieu Puissant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יַעֲקֹ֑ב</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 Jacob,</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resto de Jacob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of Jacob,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Who has fled ?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¿Quién ha huido?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Qui a fui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גִּבְעַ֥ת שָׁא֖וּל נָֽסָה׃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Guibea de Saül prend la fuite.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Gabaa de Saúl huyó.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Gibeah of Saul has fled.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לְמִכְמָ֖שׂ</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Micmasch.</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Micmas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Michmash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will the remnant of Jacob do toward God?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¿qué hará un resto de Jacob para con Dios fuerte?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 fera le reste de Jacob envers Dieu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reviendra,</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resto volverá,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will return,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How will Lebanon fall ?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¿Cómo caerá el Líbano?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10:34, comment le Liban tombera-t-il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וְהַלְּבָנ֖וֹן בְּאַדִּ֥יר יִפּֽוֹל׃ ס</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tombe sous le Puissant.</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Líbano caerá con estruendo.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Lebanon will fall by the Mighty One.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in what manner will the Lord lift his rod on the sea?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camino Jehová alzará su vara sobre el mar?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de quelle manière le Seigneur lèvera-t-il sa verge sur la mer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וּנְשָׂא֖וֹ בְּדֶ֥רֶךְ מִצְרָֽיִם׃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 lèvera encore, comme en Égypte.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lo hizo en el camino de Egipto.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He lift it up in the manner of Egypt.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rod?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el bastón?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d'une verge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כְּהָנִ֥יף שֵׁ֙בֶט֙ וְאֶת־מְרִימָ֔יו</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la verge faisait mouvoir celui qui la lève,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el bastón levantara al que lo levanta!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if a rod could wield itself against those who lift it up,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 Isaiah says woe to those who do what and write what?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 Isaías dice: ¡Ay de los que hacen qué, y prescriben qué!?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 Isaïe dit malheur à ceux qui font quoi et écrivent quoi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2025-10-28T23:34:59Z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