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even though hail may damage the forest and the city may be brought low in humiliation, how is the situation described of those who sow beside all waters?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Cuando caerá granizo en los montes y la ciudad será del todo abatida, ¿cómo se describe la situación de los que siembran junto a todas las aguas?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même si la grêle peut endommager la forêt et que la ville peut être humiliée, comment la situation de ceux qui sèment le long de toutes les eaux est-elle décrite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וְנִכְרַת֙ הַמַּשָּׂ֣א אֲשֶׁר־עָלֶ֔יהָ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fardeau qui était sur lui sera détruit,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carga que sobre él se puso se echará a perder;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burden that was on it will be cut off;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dwell in the wilderness?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habitará en el desiero después de que sobre nosotros sea derramado el espíritu de lo alto?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sur nous d’en haut, qu’est-ce qui habitera dans le désert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וְשָׁכַ֥ן בַּמִּדְבָּ֖ר מִשְׁפָּ֑ט</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la droiture habitera dans le désert,</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el juicio en el desierto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justice will dwell in the wilderness,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deal treacherously make an end of dealing treacherously?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acaben de cometer deslealtad?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commettent des trahisons cesseront de le faire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לִבְגֹּ֖ד יִבְגְּדוּ־בָֽךְ׃ ס</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te pillera.</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cometerá contra ti.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deal treacherously with you.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the fear of the Lord be?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el temor de Jehová?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 sera la crainte du Seigneur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הִ֥יא אוֹצָרֽוֹ׃ 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le trésor de Sion.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su tesoro.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His treasure.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who is exalted?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¿quién es exaltado?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qui est exalté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נִשְׂגָּ֣ב יְהוָ֔ה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est élevé,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exaltado Jehová,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is exalted,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robe?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las vestiduras de Sebna?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du vêtement de Shebna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אַשְׁרֵיכֶ֕ם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vous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¡Dichosos vosotros,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you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וְהִלְבַּשְׁתִּ֣יו כֻּתָּנְתֶּ֗ךָ</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revêtirai de ta tunique,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vestiré con tus vestiduras,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clothe him with your robe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when Assyria founded a place for wild beasts of the desert, what three things did it do?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cuando Asiria fundó un lugar para los moradores del desierto, ¿qué tres cosas hizo?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lorsque l’Assyrie a fondé un lieu pour les bêtes sauvages du désert, quelles ont été les trois choses qu’elle a faites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הֵקִ֣ימוּ ׳בְחִינָיו׳ ״בַחוּנָ֗יו״ עֹרְרוּ֙ אַרְמְנוֹתֶ֔יהָ שָׂמָ֖הּ לְמַפֵּלָֽה׃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des tours, ils renversent les palais de Tyr, Ils les mettent en ruines.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Levantaron sus fortalezas, edificaron sus palacios; él la convirtió en ruinas.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set up its towers, They raised up its palaces, And brought it to ruin.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when the Lord removes Shebna from his office, what will he do concerning his position?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cuando Jehová remueva a Sebna de su lugar, ¿qué hará con respecto a su puesto?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lorsque l’Éternel chassera Shebna de son poste, que fera-t-il concernant sa place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יֶהֶרְסֶֽךָ׃</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t'arrachera</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empujaré.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pull you down.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while talking to Sidon, what 4 things related to parenthood did the sea say it does not do?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¿cuáles son las 4 cosas relacionadas con la paternidad que el mar le dijo a Sidón que no haga?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en parlant à Sidon, quelles sont les 4 choses liées à la parentalité que la mer a dit qu'elle ne faisait pas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לֹֽא־חַ֣לְתִּי וְלֹֽא־יָלַ֗דְתִּי וְלֹ֥א גִדַּ֛לְתִּי בַּחוּרִ֖ים רוֹמַ֥מְתִּי בְתוּלֽוֹת׃</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n'ai point eu de douleurs, je n'ai point enfanté, Je n'ai point nourri de jeunes gens, ni élevé de jeunes filles.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«Nunca estuve de parto: no di a luz, ni crié jóvenes ni hice crecer muchachas.»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"I do not labor, nor bring forth children; Neither do I rear young men, Nor bring up virgins."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will the nations be scattered?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¿cuándo las naciones fueron esparcidas?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quand les nations seront-elles dispersées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מֵר֣וֹמְמֻתֶ֔ךָ</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te lèves,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levantarte tú.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lift Yourself up,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when Eliakim is given the key of the house of David, what will they do with the glory of the house of David?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cuando a Eliaquim se le da la llave de la casa de David, ¿qué harán con la honra de la casa de su padre?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lorsque la clé de la maison de David sera donnée à Éliakim, que feront-ils de la gloire de la maison de David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what is Sidon for the nations?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es Sidón para las naciones?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Sidon pour les nations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וְתָל֨וּ עָלָ֜יו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soutien de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Colgarán de él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hang on him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will the Lord do violently to Shebna?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¿qué hará Jehová en duro cautiverio a Sebna?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que fera le Seigneur avec violence à Shebna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מְטַלְטֶלְךָ֔ טַלְטֵלָ֖ה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lancera d'un jet vigoureux;</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transportará en duro cautiverio,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throw you away violently,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who is a people which was not?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¿Quién es un pueblo que no era?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qui est un peuple qui n’était pas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אֶ֣רֶץ כַּשְׂדִּ֗ים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Vois les Chaldéens,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la tierra de los caldeos!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land of the Chaldeans,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what is said about strength when telling the daughter of Tarshish to flow through her land like the River.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¿qué se dice acerca del poder cuando se le dice a la hija de Tarsis que pase cual río de su tierra?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que dit-on à propos de la force lorsqu'on dit à la fille de Tarsis de couler à travers son pays comme le fleuve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 מֵ֥זַח עֽוֹד׃</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joug!</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tendrás ya más poder.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no more strength.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the day that they saw that the city was damaged what four things did the Lord of Hosts call for?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este día que vieron que la ciudad estaba dañada, ¿cuáles fueron las cuatro cosas que pidió Jehová de los Ejércitos?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le jour où ils virent que la ville était endommagée, quelles sont les quatre choses que le Seigneur des armées a demandées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לִבְכִי֙ וּלְמִסְפֵּ֔ד וּלְקָרְחָ֖ה וְלַחֲגֹ֥ר שָֽׂק׃</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pleurer et à vous frapper la poitrine, A vous raser la tête et à ceindre le sac.</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llanto y a lamentación, a raparse el cabello y a vestir ropas ásperas.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Called for weeping and for mourning, For baldness and for girding with sackcloth.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 counted as a forest?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¿qué será como un bosque cuando sobre nosotros sea derramado el espíritu de lo alto?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qu’est-ce qui sera considéré comme une forêt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סְחַ֥ר גּוֹיִֽם׃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le marché des nations.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 también emporio de las naciones.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is a marketplace for the nations.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׳וְכַרְמֶל׳ ״וְהַכַּרְמֶ֖ל״ לַיַּ֥עַר יֵחָשֵֽׁב׃</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verger soit considéré comme une forêt.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será como un bosque.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is counted as a forest.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Egypt will also be in agony when which report reaches them?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Egipto también tendrá dolor por las noticias de ¿qué?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l’Égypte sera également en agonie lorsque quel rapport leur parviendra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כְּשֵׁ֥מַע צֹֽר׃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apprenant la chute de Tyr.</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noticias de Tiro.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report of Tyre.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to where should people cross over?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¿hacia dónde debe cruzar la gente?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où les gens devraient-ils traverser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תַּרְשִׁ֑ישָׁה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Passez à Tarsis,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Pasaos a Tarsis;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Cross over to Tarshish;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purposed to bring dishonor on all the honerable of the earth?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¿quién lo decretó a todos los ilustres de la tierra?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qui a décidé de déshonorer tous les honorables de la terre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covenant?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dice del pacto?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33:8, les routes sont désertes. Que dit-on de l'alliance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 בְּרִית֙</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rompu l'alliance,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anulado el pacto,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the covenant,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mean about the same as saying, who has purposed to bring dishonor to Tyre?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significan más o menos lo mismo que decir: ¿Quién ha decidido deshonrar a Tiro?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ont à peu près la même signification que de dire : « Qui a résolu de déshonorer Tyr ?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specific examples of vessels of small quantity are mentioned which will hang on Eliakim?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ejemplos específicos de vasos menores se mencionan que colgarán de Eliaquim?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quels exemples spécifiques de vases de petite quantité sont mentionnés qui seront suspendus à Éliakim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יָעַ֣ץ זֹ֔את עַל־צֹ֖ר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 contre Tyr,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decretó esto sobre Tiro,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taken this counsel against Tyre,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people conceive that will result in giving birth to stubble?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concebirán las personas que resultará en dar a luz rastrojo?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que les gens concevront qui entraînera la naissance de chaume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תַּהֲר֥וּ חֲשַׁ֖שׁ</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conçu du foin,</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Concebisteis hojarascas,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conceive chaff,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after conceiving chaff what will people give birth to?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después de concebir hojarascas, ¿qué daréis a luz?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après avoir conçu de la paille, à quoi les hommes donneront-ils naissance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תֵּ֣לְדוּ קַ֑שׁ</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enfanterez de la paille;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rastrojo daréis a luz;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bring forth stubble;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who will be forgiven their iniquity?  Be specific.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¿a quién se le perdonará la iniquidad? Sea específico.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à qui sera pardonnée son iniquité ? Soyez précis.</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הַיֹּשֵׁ֥ב בָּ֖הּ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de Jérusalem</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que more en ella,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dwell in it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other statement means nearly the same?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"las calzadas están deshechas". ¿Qué otra afirmación describe el mismo acontecimiento de forma diferente?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Quelle autre affirmation signifie presque la même chose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עֹבֵ֣ר אֹ֑רַח</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passe plus dans les chemins.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cesaron los caminantes;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traveling man ceases.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the burnings of lime, what shall the people be like?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cal quemada, ¿cómo serán los pueblos?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brûlures de chaux, à quoi ressembleront les gens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מִכְּלֵי֙ הָֽאַגָּנ֔וֹת וְעַ֖ד כָּל־כְּלֵ֥י הַנְּבָלִֽים׃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bassins comme des vases.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las tazas hasta toda clase de jarros.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cups to all the pitchers.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קוֹצִ֥ים כְּסוּחִ֖ים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épines coupées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espinos cortados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thorns cut up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we are told to look to the city of our appointed feasts. Upon what location should we look?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se nos dice que miremos hacia la ciudad de nuestras fiestas solemnes. ¿A qué lugar debemos dirigir nuestra mirada?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il nous est demandé de regarder vers la ville de nos fêtes. Vers quel endroit devrions-nous porter notre regard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חֲזֵ֣ה צִיּ֔וֹן</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Regarde Sion,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a Sión,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Look upon Zion,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what two things will not be done with Tyre's gain and her pay?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las dos cosas que no se harán con las negocios y ganancias de Tiro?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quelles sont les deux choses qui ne seront pas faites avec le gain et le salaire de Tyr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יֵֽאָצֵ֖ר וְלֹ֣א יֵֽחָסֵ֑ן</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seront ni entassés ni conservés;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guardarán ni se atesorarán,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be treasured nor laid up,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who will be in agony at the report of Tyre?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¿quiénes tendrán dolor por las noticias de Tiro?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qui sera à l’agonie en entendant le rapport de Tyr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כַּֽאֲשֶׁר־שֵׁ֖מַע לְמִצְרָ֑יִם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Égyptiens sauront la nouvelle,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lleguen las nuevas a Egipto,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report reaches Egypt,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the ships of Tarshish told to do?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a las naves de Tarsis que hagan?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sont dits aux navires de Tarsis de faire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his father's house, what will Eliakim become?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la casa de su padre, ¿qué será el clavo Eliaquim?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deviendra Éliakim dans la maison de son père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the shield when Elam bore the quiver with chariots of men and horsemen?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el escudo cuando Elam tomó la aljaba con carros y con jinetes?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le bouclier quand Élam portait le carquois avec des chars d’hommes et de cavaliers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לְכִסֵּ֥א כָב֖וֹד</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siège de gloire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motivo de honra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become a glorious throne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when the Lord clothes Eliakim with Shebna's robe and strengthens him with Shebna's belt, what will He commit into Eliakim's hand?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cuando Jehová viste a Eliaquim con la vestidura de Sebna y lo ceñirá con el talabarte de Sebna, ¿qué entregará en las manos de Eliaquim?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lorsque le Seigneur revêtira Éliakim du manteau de Shebna et le fortifiera avec la ceinture de Shebna, que remettra-t-il entre les mains d’Éliakim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וּמֶֽמְשֶׁלְתְּךָ֖ אֶתֵּ֣ן בְּיָד֑וֹ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remettrai ton pouvoir entre ses mains;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entregaré en sus manos tu autoridad;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commit your responsibility into his hand.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are evil?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son malas?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 sont pernicieuses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וְכֵלַ֖י כֵּלָ֣יו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armes du fourbe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armas del tramposo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schemes of the schemer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after they are told to strip themselves and make themselves bare?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después de que se les dice que despojaos y desnudaos?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 dit-on aux femmes qui sont à l’aise, celles qui sont complaisantes, de faire après qu’on leur a dit de se déshabiller et de se mettre à nu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וַחֲג֖וֹרָה עַל־חֲלָצָֽיִם׃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ceignez vos reins!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ceñid las caderas con vestiduras ásperas!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gird sackcloth on your waists.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the harvest of the River, is what to Sidon?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representan para Sidón las sementeras que crecen con las muchas aguas del Nilo, de la mies del río?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le grain de Shihor, la moisson du fleuve, pour Sidon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תְּבֽוּאָתָ֑הּ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était pour elle un revenu;</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provisión procedía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her revenue;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how do the hypocrites feel because of the devouring fire?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¿cómo se sienten los hipócritas a causa del fuego consumidor?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 ressentent les hypocrites à cause du feu dévorant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וְקִ֥יר עֵרָ֖ה מָגֵֽן׃</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Kir met à nu le bouclier.</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Kir sacó el escudo.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Kir uncovered the shield.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אָחֲזָ֥ה רְעָדָ֖ה חֲנֵפִ֑ים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tremblement saisit les impies: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espanto sobrecogió a los hipócritas: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has seized the hypocrites: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with the houses to fortify the wall?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con las casas para fortificar el muro?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qu’ont-ils fait des maisons pour fortifier le mur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וַתִּתְֿצוּ֙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abattez,</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derribasteis casas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broke down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the effect of righteousness will be quietness and assurance. How long will this effect last?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la labor de la justicia será reposo y seguridad. ¿Cuánto durará este efecto?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la justice apportera calme et assurance. Combien de temps cet effet durera-t-il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עַד־עוֹלָֽם׃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toujours.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siempre.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forever.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deserted?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cesará?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עִ֖יר עֻזָּ֑ב</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bruyante est délaissée;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bullicio de la ciudad cesará;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bustling city will be deserted.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quiet resting places?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¿qué descripción se da de la morada de paz del pueblo de Jehová, además de ser lugares de reposo?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la demeure paisible du peuple de Dieu en plus d’être des lieux de repos tranquilles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וּֽבְמִשְׁכְּנוֹת֙ מִבְטַחִ֔ים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habitations sûres,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habitaciones seguras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secure dwellings,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traveling man ceases.  What other statement describes the same event in a different way?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otra afirmación describe el mismo acontecimiento de forma diferente?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on ne passe plus dans les chemins. Quelle autre affirmation décrit le même événement différemment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will the Lord deal with Tyre?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¿cuándo visitará Jehová a Tiro?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quand le Seigneur traitera-t-il avec Tyr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נָשַׁ֣מּוּ מְסִלּ֔וֹת</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routes sont désertes;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calzadas están deshechas,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highways lie waste,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make sweet melody and to sing many songs?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entonar buena melodía y repetir la canción?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faire de douces mélodies et de chanter de nombreuses chansons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קְחִ֥י כִנּ֛וֹר סֹ֥בִּי עִ֖יר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la harpe, parcours la ville,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 arpa y recorre la ciudad,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harp, go about the city,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what are people far away told to do?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¿qué se les dice que hagan a las personas que están lejos?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que sont-ils dit de faire aux gens éloignés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רְחוֹקִ֖ים אֲשֶׁ֣ר עָשִׂ֑יתִי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êtes loin, écoutez ce que j'ai fait!</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los que estáis lejos, lo que he hecho;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you who are afar off, what I have done;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מִקֵּ֣ץ׀ שִׁבְעִ֣ים שָׁנָ֗ה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al fin de los setenta años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at the end of seventy years,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their arm every morning?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¿Qué le pedimos además de su misericordia y de que sea brazo de ellos en la mañana?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soutien chaque matin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אַף־יְשׁוּעָתֵ֖נוּ בְּעֵ֥ת צָרָֽה׃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notre délivrance au temps de la détresse!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también nuestra salvación en el tiempo de la tribulación.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Our salvation also in the time of trouble.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do what?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hacer qué?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faire quoi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׳עֲנָוִים׳ ״עֲנִיִּים֙״ בְּאִמְרֵי־שֶׁ֔קֶר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perdre les malheureux par des paroles mensongères,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enredar a los sencillos con palabras mentirosas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poor with lying words,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what will your heart do?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¿Qué imaginará su corazón?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33:18, que fera votre cœur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לִבְּךָ֖ יֶהְגֶּ֣ה אֵימָ֑ה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coeur se souviendra de la terreur:</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corazón imaginará el espanto y dirá: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heart will meditate on terror: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remain in the fruitful field?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morará en el campo fértil después de que sobre nosotros sea derramado el espíritu de lo alto?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est répandu sur nous d’en haut, qu’est-ce qui aura sa demeure dans le champ fertile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justice aura sa demeure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la justicia.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remain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to whom will Eliakim be a father? (2 points)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¿de quién será padre Eliaquim? (2 puntos)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pour qui Éliakim sera-t-il un père ? (2 points)</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לְאָ֛ב לְיוֹשֵׁ֥ב יְרוּשָׁלִַ֖ם וּלְבֵ֥ית יְהוּדָֽה׃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un père pour les habitants de Jérusalem Et pour la maison de Juda.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será un padre para el morador de Jerusalén y para la casa de Judá.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be a father to the inhabitants of Jerusalem And to the house of Judah.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what reason did the people say they were rejoicing instead of weeping and mourning like God had called for?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¿qué razón dijo el pueblo para regocijarse en lugar de llorar y lamentarse como Jehová había pedido?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pour quelle raison le peuple disait-il qu’il se réjouissait au lieu de pleurer et de se lamenter comme Dieu l’avait demandé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וְשָׁת֔וֹ כִּ֥י מָחָ֖ר נָמֽוּת׃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Mangeons et buvons, car demain nous mourrons! -</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diciendo: «¡Comamos y bebamos, porque mañana moriremos!»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eat and drink, for tomorrow we die!"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for whom will be set apart her gain and her pay?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¿para quién serán consagrados sus negocios y ganancias?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à qui seront consacrés son gain et son salaire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קֹ֚דֶשׁ לַֽיהוָ֔ה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consacrés à l'Éternel,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consagrados a Jehová.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set apart for the Lord;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does the Lord use to announce that he is going to summon Eliakim?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 usa Jehová para anunciar que va a convocar a Eliaquim?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quelles paroles le Seigneur utilise-t-il pour annoncer qu’il va convoquer Éliakim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וְקָרָ֣אתִי</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J'appellerai</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llamaré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call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to those who conceive chaff and bring forth stubble, what will "Your breath" do?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a los que conciben hojarascas y dan a luz rastrojo, ¿qué les hará vuesto soplo?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à ceux qui conçoivent de la paille et enfantent du chaume, que fera « Votre souffle »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תֹּאכַלְכֶֽם׃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feu qui vous consumera.</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consumirá.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devour you.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how did Isaiah learn that God was not pleased with the people who disobeyed Him by celebrating instead of mourning?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¿cómo aprendió Isaías que Jehová no estaba complacido con el pueblo que le desobedeció celebrando en lugar de llorar?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comment Ésaïe a-t-il appris que Dieu n’était pas satisfait du peuple qui lui désobéissait en célébrant au lieu de pleurer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וְנִגְלָ֥ה בְאָזְנָ֖י יְהוָ֣ה צְבָא֑וֹת</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me l'a révélé:</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 fue revelado a mis oídos de parte de Jehová de los ejércitos: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was revealed in my hearing by the Lord of hosts,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description is given for the place of defense for the righteous who stop his hears from hearing of bloodshed?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descripción se da del lugar de fortaleza de los justos que tapa sus oídos para no oír propuestas sanguinarias?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quelle description est donnée du lieu de défense pour les justes qui empêchent leurs cœurs d’entendre parler d’effusion de sang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thorns cut up, what shall the people be like?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espinos cortados, ¿cómo serán los pueblos?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épines coupées, à quoi ressembleront les gens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מִשְׂרְפ֣וֹת שִׂ֑יד</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fournaises de chaux,</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cal quemada;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burnings of lime;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what character trait enables a person to stand?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rasgo de carácter permite que una persona sea enaltecida?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quel trait de caractère permet à une personne de se tenir debout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עַל־נְדִיב֥וֹת</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ses nobles desseins.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su nobleza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generosity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what place has the Lord filled with justice and righteousness?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¿qué lugar ha llenado Jehová de derecho y de justicia?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quelle place le Seigneur a-t-il remplie de droiture et de justice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צִיּ֔וֹן</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remplit Sion</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llena a Sión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filled Zion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specific things describe the state of Tyre when it is laid waste?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cosas específicas describen el estado de Tiro cuando fue destruida?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quelles choses spécifiques décrivent l’état de Tyr lorsqu’elle fut dévastée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מִבַּ֙יִת֙ מִבּ֔וֹא</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maisons! plus d'entrée!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casa ni lugar adonde entrar!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there is no house, no harbor;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did the feet of Tyre do?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hicieron los pies de Tiro?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qu’ont fait les pieds de Tyr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יֹבִל֣וּהָ רַגְלֶ֔יהָ מֵֽרָח֖וֹק לָגֽוּר׃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pieds la mènent séjourner au loin.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pies la llevarán a morar lejos.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feet carried her far off to dwell?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מְצָד֥וֹת סְלָעִ֖ים מִשְׂגַּבּ֑וֹ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rochers fortifiés seront sa retraite;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de rocas será su lugar de refugio,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place of defense will be the fortress of rocks;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sure to the righteous who shuts his eyes from seeing evil?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será seguro para el justo que cierra sus ojos para no ver cosa mala?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qu’est-ce qui sera sûr pour le juste qui ferme les yeux pour ne pas voir le mal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מֵימָ֖יו נֶאֱמָנִֽים׃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l'eau lui sera assurée.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aguas tendrá seguras.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water will be sure.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Tyre's gain will enable those who dwell before the Lord to have what two benefits?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los dos beneficios que tendrán los que estén delante de Jehová gracias a la ganancia de Tiro?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le gain de Tyr permettra à ceux qui demeurent devant le Seigneur d’avoir quels sont les deux avantages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לֶאֱכֹ֥ל לְשָׂבְעָ֖ה וְלִמְכַסֶּ֥ה עָתִֽיק׃ פ</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nourriture abondante et des vêtements magnifiques.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coman hasta saciarse y vistan con esplendidez.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eat sufficiently, and for fine clothing.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forsaken?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desierto?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כִּֽי־אַרְמ֣וֹן נֻטָּ֔שׁ</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palais est abandonné,</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palacios quedarán desiertos,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palaces will be forsaken,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when you look upon Zion what will your eyes see?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cuando mires a Sión, ¿qué verán tus ojos?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lorsque vous regarderez Sion, que verront vos yeux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עֵינֶיךָ֩ תִרְאֶ֨ינָה יְרוּשָׁלִַ֜ם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Jérusalem,</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 Jerusalén,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Jerusalem,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words describe how old Tyre is?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palabras describen la edad de Tiro?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quels mots décrivent l’âge de Tyr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מִֽימֵי־קֶ֤דֶם קַדְמָתָהּ֙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avait une origine antique,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muchos días de antigüedad?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antiquity is from ancient days,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how far into the future will it be before the complacent women will be troubled?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¿cuánto tiempo pasará en el futuro antes de que las mujeres confiadas tengan espanto?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combien de temps faudra-t-il avant que les femmes complaisantes soient troublées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happen to the iniquity of the people who dwell in the Lord's city?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pasará con la iniquidad del pueblo que more en Jerusalén, la ciudad de nuestras fiestas solemnes?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qu’arrivera-t-il à l’iniquité du peuple qui habite dans la ville du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 עָוֺֽן׃</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reçoit le pardon de ses iniquités.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perdonada la iniquidad.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forgiven their iniquity.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which peg will be removed and be cut down and fall?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clavo será quitado, quebrado y caerá?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 piquet sera retiré, coupé et tombera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הַתְּקוּעָ֖ה בְּמָק֣וֹם נֶאֱמָ֑ן</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enfoncé dans un lieu sûr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hincado en lugar firme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fastened in the secure place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stability fo your times, what will wisdom and knowledge be?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 dice que son sus riquezas salvadoras?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33:6, en plus d’être la stabilité de votre temps, que seront la sagesse et la connaissance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חֹ֥סֶן יְשׁוּעֹ֖ת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une source de salut;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sus riquezas salvadoras,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strength of salvation;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against Canaan to destroy its strongholds?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respecto a Canaán para que sus fortalezas sean destruidas?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contre Canaan pour détruire ses forteresses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צִוָּ֣ה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ordonné</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mandó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given a commandment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עַל־שָׁנָ֔ה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 an et quelques jours,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aquí a algo más de un año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 year and some days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did they do to hold the water of the old pool?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hicieron para retener el agua del estanque viejo?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qu’ont-ils fait pour retenir l’eau de l’ancienne piscine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וּמִקְוָ֣ה׀ עֲשִׂיתֶ֗ם בֵּ֚ין הַחֹ֣מֹתַ֔יִם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faites un réservoir entre les deux murs,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Hicisteis foso entre los dos muros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made a reservoir between the two walls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in the foreign country what will be the shame of Shebna's master's house?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en el país extranjero ¿cuál será la vergüenza de la casa del señor de Sebna?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dans le pays étranger, quelle sera la honte de la maison du maître de Shebna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וְשָׁ֙מָּה֙ מַרְכְּב֣וֹת כְּבוֹדֶ֔ךָ</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seront tes chars magnifiques,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estarán los carros de tu gloria,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your glorious chariots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with all the honorable of the earth?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con todos los nobles de la tierra?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l’Éternel des armées a décidé de faire à tous les honorables de la terre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לְהָקֵ֖ל</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humilier</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humillar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into contempt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like what will it happen to Tyre at the end of seventy years?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¿cómo cantará Tiro al cabo de setenta años?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qu’arrivera-t-il à Tyr au bout de soixante-dix ans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כְּשִׁירַ֖ת הַזּוֹנָֽה׃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 la prostituée dont parle la chanson: -</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canción como de ramera.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song of the harlot: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in the day that the Lord of Hosts called for weeping and for mourning, for baldness and for girding with sackcloth, in addition to what they said, what 6 things did they do?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el día que Jehová de los ejércitos llamó a llanto y a lamentación, a raparse el cabello y a vestir ropas ásperas, ¿qué 6 cosas hicieron además de lo que dijeron?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le jour où le Seigneur des armées appela à pleurer et à se lamenter, à se raser la tête et à se ceindre de sacs, en plus de ce qu'ils avaient dit, quelles sont les 6 choses qu'ils ont faites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שָׂשׂ֣וֹן וְשִׂמְחָ֗ה הָרֹ֤ג׀ בָּקָר֙ וְשָׁחֹ֣ט צֹ֔אן אָכֹ֥ל בָּשָׂ֖ר וְשָׁת֣וֹת יָ֑יִן</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 la gaîté et de la joie! On égorge des boeufs et l'on tue des brebis, On mange de la viande et l'on boit du vin: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hubo gozo y alegría matando vacas y degollando ovejas, comiendo carne, bebiendo vino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instead, joy and gladness, Slaying oxen and killing sheep, Eating meat and drinking wine: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Tyre be forgotten seventy years?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será Tiro olvidada por setenta años?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Tyr sera-t-elle oubliée pendant soixante-dix ans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what will be set apart for the Lord?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¿qué será consagrados a Jehová?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qu’est-ce qui sera mis à part pour le Seigneur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סַחְרָ֜הּ וְאֶתְנַנָּ֗הּ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gain et son salaire impur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negocios y ganancias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gain and her pay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He shall run upon the nations like what?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¿de qué manera se lanzarán sobre ellos?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Il courra sur les nations comme quoi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כְּמַשַּׁ֥ק גֵּבִ֖ים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 précipitent les sauterelles.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una a otra parte se lanzan las langostas.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running to and fro of locusts,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plunder when they are done plundering?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los que saquean acaben de saquear?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pillent auront fini de piller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תּוּשַּׁ֔ד</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ravagé;</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serás tú saqueado;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plundered;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as a tabertacle what three things will not happen to Jerusalem?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¿cuáles son las tres cosas que no le sucederán a Jerusalén como tabernáculo?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en tant que tabertacle, quelles sont les trois choses qui n’arriveront pas à Jérusalem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אֹ֤הֶל בַּל־יִצְעָן֙ בַּל־יִסַּ֤ע יְתֵֽדֹתָיו֙ לָנֶ֔צַח וְכָל־חֲבָלָ֖יו בַּל־יִנָּתֵֽקוּ׃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Tente qui ne sera plus transportée, Dont les pieux ne seront jamais enlevés, Et dont les cordages ne seront point détachés.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tienda que no será desarmada, ni serán arrancadas sus estacas ni ninguna de sus cuerdas será rota.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tabernacle that will not be taken down; Not one of its stakes will ever be removed, Nor will any of its cords be broken.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mast?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mástil?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son mât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בַּל־יְחַזְּק֤וּ כֵן־תָּרְנָם֙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serrent plus le pied du mât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afirmaron su mástil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strengthen their mast,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that day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when Kir uncovered the shield, Elam bore the quiver with what?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¿con qué tomó Elam la aljaba cuando Kir sacó el escudo?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quand Kir a découvert le bouclier, Élam a porté le carquois avec quoi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בְּרֶ֥כֶב אָדָ֖ם פָּֽרָשִׁ֑ים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chars de combattants, des cavaliers, s'avancent;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carros y con jinetes,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chariots of men and horsemen,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it is a day of what three things by the Lord God of hosts?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¿es un día de qué tres cosas por parte del Señor Jehová de los ejércitos?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quelles sont les trois choses que le Seigneur Dieu des armées a accomplies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מְהוּמָ֨ה וּמְבוּסָ֜ה וּמְבוּכָ֗ה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jour de trouble, d'écrasement et de confusion,</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 día de alboroto, de angustia y confusión,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day of trouble and treading down and perplexity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destroy the poor with lying words even when who does what?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enredar a los sencillos con palabras mentirosas, ¿y para qué?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détruire les pauvres avec des paroles mensongères, même quand qui fait quoi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וּבְדַבֵּ֥ר אֶבְי֖וֹן מִשְׁפָּֽט׃</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quand la cause du pauvre est juste.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hablar contra el pobre en el juicio.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when the needy speaks justice.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who has waited for the Lord?  Be specific.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¿quién ha esperado en Jehová? Sea específico.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qui a espéré le Seigneur ? Soyez précis.</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espérons en toi.</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en ti hemos esperado.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hapen to the things on the peg when it is removed?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pasará con la carga que fue puesta sobre el clavo cuando sea quitado?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qu’arrivera-t-il aux objets sur la cheville lorsqu’elle sera retirée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2025-10-28T23:37:33Z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