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when Tyre is laid waste, what two statements describe the people who are told to be still?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cuando Tiro es destruida, ¿cuáles son las dos afirmaciones que describen al pueblo al que se le dice que se calle?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lorsque Tyr est dévastée, quelles sont les deux déclarations qui décrivent les personnes à qui il est demandé de se taire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בַּת־תַּרְשִׁ֕ישׁ</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Tarsis!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Tarsis,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Tarshish;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in comparison to the time when they saw that the city of David was damaged, when did the Lord call for weeping and for mourning?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en comparación con el momento en que vieron que la ciudad de David estaba dañada, ¿cuándo llamó el Señor a llanto y a lamentación?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par rapport au moment où ils ont vu que la ville de David était endommagée, quand le Seigneur a-t-il appelé aux pleurs et au deuil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appelle en ce jour</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llamó en este día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who has the Lord of hosts purposed to bring into contempt?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¿a quién ha decretado humillar Jehová de los ejércitos?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qui le Seigneur des armées a-t-il décidé de mépriser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כָּל־נִכְבַּדֵּי־אָֽרֶץ׃</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ilustres de la tierra.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honorable of the earth.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what happened to Judah in the day that he looked to the armor of the House of the Forest?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¿qué le sucedió a Judá en aquel día que miró hacia la casa de armas del bosque?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qu’est-il arrivé à Juda le jour où il a regardé l’armure de la Maison de la Forêt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וַיְגַ֕ל אֵ֖ת מָסַ֣ךְ יְהוּדָ֑ה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derniers retranchements de Juda sont forcés,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Cayeron las defensas de Judá,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removed the protection of Judah.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role did Shebna have, who was over the house?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¿qué papel tenía Sebna, el mayordomo?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rôle de Shebna, qui était au-dessus de la maison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צְבָא֑וֹת לֶךְ־בֹּא֙ אֶל־הַסֹּכֵ֣ן הַזֶּ֔ה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des armées: Va vers ce courtisan,</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dice así: «Ve a encontrarte con este tesorero,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of hosts: "Go, proceed to this steward,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cause there to be peace?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causará la paz?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qu’est-ce qui fera qu’il y aura la paix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אִ֑י סֹחֵ֥ר צִיד֛וֹן</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habitants de la côte, Que remplissaient les marchands de Sidon,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la costa, mercaderes de Sidón,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inhabitants of the coastland, You merchants of Sidon,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מַעֲשֵׂ֥ה הַצְּדָקָ֖ה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L'oeuvre de la justice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efecto de la justicia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righteousness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why are the ships of Tarshish told to wail?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¿por qué se les dice a las naves de Tarsis que aullen?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pourquoi dit-on aux navires de Tarsis de gémir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שֻׁדַּ֖ד מָעֻזְּכֶֽן׃ ס</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votre forteresse est détruite!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vuestra fortaleza es destruida!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strength is laid waste.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cause there to be quietness and assurance forever?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hará que haya reposo y seguridad para siempre?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qu’est-ce qui fera qu’il y aura toujours la tranquillité et l’assurance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וַֽעֲבֹדַת֙ הַצְּדָקָ֔ה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fruit de la justice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labor de la justicia,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effect of righteousness,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strenght of salvation, what will wisdom and knowledge be?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¿de qué es Jehová la seguridad?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en plus d’être la force du salut, que seront la sagesse et la connaissance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אֱמוּנַ֣ת עִתֶּ֔יךָ</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jours seront en sûreté;</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es la seguridad de sus días.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stability of your times,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the terror that one's heart meditates on is a series of 3 questions asking about the location of people who fill different functions in society. What 3 questions are asked?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el espanto que imaginará el corazón consiste en una serie de tres preguntas sobre la ubicación de las personas que desempeñan diferentes funciones en la sociedad. ¿Cuáles son estas tres preguntas?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33:18, la terreur qui anime le cœur est une série de trois questions concernant la place des personnes occupant différentes fonctions dans la société. Quelles sont ces trois questions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אַיֵּ֤ה סֹפֵר֙ אַיֵּ֣ה שֹׁקֵ֔ל אַיֵּ֖ה סֹפֵ֥ר אֶת־הַמִּגְדָּלִֽים׃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est le secrétaire, où est le trésorier? Où est celui qui inspectait les tours?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fue del escriba?, ¿qué del pesador del tributo?, ¿qué del que inspeccionaba las torres?»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is the scribe? Where is he who weighs? Where is he who counts the towers?"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after saying that the schemer devises wicked plans and that the generous man shall stand, who is told to rise up and listen?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después de decir que el tramposo trama intrigas inicuas y que el nobel piensa nobleza, ¿a quién se le dice que se levante y escuche?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après avoir dit que l’intrigant médite des plans méchants et que l’homme généreux subsistera, à qui est-il dit de se lever et d’écouter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32:19, what calamity may come on the city?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32:19, ¿qué calamidad podría sobrevenir a la ciudad?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32:19, quelle calamité peut s’abattre sur la ville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שַֽׁאֲנַנּ֔וֹת קֹ֖מְנָה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Femmes insouciantes,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¡Mujeres indolentes,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women who are at ease,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chariots of men and horsemen?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carros y con jinetes?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des chars d’hommes et des cavaliers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וְעֵילָם֙ נָשָׂ֣א אַשְׁפָּ֔ה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Élam porte le carquois;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Elam tomó la aljaba,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Elam bore the quiver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their valiant ones shall cry outside.  What other statement describes events at the same time?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leurs vaillants crieront dehors. Quelle autre déclaration décrit des événements survenus au même moment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מַלְאֲכֵ֣י שָׁל֔וֹם מַ֖ר יִבְכָּיֽוּן׃</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messagers de paix Pleurent amèrement.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mensajeros de paz llorarán amargamente.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ambassadors of peace shall weep bitterly.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what shall be full of chariots?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¿qué estará lleno de carros?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qu’est-ce qui sera rempli de chars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מִבְחַר־עֲמָקַ֖יִךְ</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plus belles vallées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hermosos valles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that your choicest valleys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words about the old pool mean nearly the same thing as "you did not have respect for Him who fashioned it long ago"?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palabras significan lo mismo que “ni mirasteis al que desde antiguo lo había planeado”?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22:11, quels mots concernant la vieille piscine signifient presque la même chose que « vous n’avez pas eu de respect pour celui qui l’a façonnée autrefois »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הִבַּטְתֶּם֙ אֶל־עֹשֶׂ֔יהָ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vous ne regardez pas vers celui qui a voulu ces choses,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tuvisteis respeto al que lo hizo,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did not look to its Maker,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the grain of Shihor is call the harvest of what?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¿su provisión procedía de qué del río?     de dónde procedía de las sementeras que crecen con las muchas aguas del Nilo?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le grain de Shihor est appelé la moisson de quoi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וּבַשִּׁפְלָ֖ה תִּשְׁפַּ֥ל הָעִֽיר׃</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profondément abaissée.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ciudad será del todo abatida.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city is brought low in humiliation.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קְצִ֥יר יְא֖וֹר</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moisson du fleuve,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mies del río.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harvest of the River,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what two things will not happen in the place of broad rivers and streams?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¿qué dos cosas no sucederán en el lugar de los anchos ríos y arroyos?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quelles sont les deux choses qui n’arriveront pas à l’endroit où il y a de larges rivières et des ruisseaux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בַּל־תֵּ֤לֶךְ בּוֹ֙ אֳנִי־שַׁ֔יִט וְצִ֥י אַדִּ֖יר לֹ֥א יַעַבְרֶֽנּוּ׃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ne pénètrent point de navires à rames, Et que ne traverse aucun grand vaisseau.</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cual no navegará galera de remos ni pasará nave poderosa.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which no galley with oars will sail, Nor majestic ships pass by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words about the old pool mean nearly the same thing as "you did not look to its Maker"?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palabras significan lo mismo que “no tuvisteis respeto al que lo hizo”?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22:11, quels mots concernant la vieille piscine signifient presque la même chose que « vous n’avez pas regardé vers son Créateur »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וְיֹצְרָ֥הּ מֵֽרָח֖וֹק לֹ֥א רְאִיתֶֽם׃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voyez pas celui qui les a préparées de loin.</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mirasteis al que desde antiguo lo había planeado.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did you have respect for Him who fashioned it long ago.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words describe the extent of the damage to the city of David?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palabras describen la medida del daño a la ciudad de David?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quels mots décrivent l’étendue des dégâts causés à la ville de David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כִּי־רָ֑בּוּ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nombreuses faites à la ville de David,</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multiplicaron;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was great;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those who sow beside all waters are blessed. What is another way of describing these blessed people?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“¡Dichosos vosotros, los que... dejáis sueltos al buey y al asno!” ¿De qué otra manera se podría describir a estas personas bendecidas?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ceux qui sèment près de toutes les eaux sont bénis. Comment peut-on autrement décrire ces personnes bénies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מְשַׁלְּחֵ֥י רֶֽגֶל־הַשּׁ֖וֹר וְהַחֲמֽוֹר׃ ס</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laissez sans entraves le pied du boeuf et de l'âne!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dejáis sueltos al buey y al asno!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send out freely the feet of the ox and the donkey.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plunder, to whom is woe?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saquean, ¿para quiénes será el ay?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outre ceux qui pillent, à qui le malheur est-il destiné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who will throw Shebna away violently?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¿quién transportará en duro cautiverio a Sebna?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qui rejettera Shebna avec violence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וּבוֹגֵ֖ד וְלֹא־בָ֣גְדוּ ב֑וֹ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pilles, et qu'on n'a pas encore pillé!</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haces traición, aunque nadie contra ti la ha hecho!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deal treacherously, though they have not dealt treacherously with you!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words indicate the certainty with which God will bring into contempt all the honorable of the earth?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palabras indican la certeza con que Jehová traerá al desprecio a todos los honorables de la tierra?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quelles paroles indiquent la certitude avec laquelle Dieu fera tomber dans le mépris tous les honorables de la terre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יְעָצָ֑הּ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decretó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purposed it,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two future things will they hang on Eliakim?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¿Cuáles son las dos cosas futuras que le colgarán a Eliaquim?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quelles sont les deux choses futures qu’ils suspendront à Éliakim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הַצֶּֽאֱצָאִים֙ וְהַצְּפִע֔וֹת</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son père, Des rejetons nobles et ignobles,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hijos y los nietos,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offspring and the posterity,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the forts and towers will become a place for what two things?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¿en qué dos cosas se volverán las torres y las fortalezas?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les forts et les tours deviendront un lieu pour quelles deux choses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מְשׂ֥וֹשׂ פְּרָאִ֖ים מִרְעֵ֥ה עֲדָרִֽים׃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ânes sauvages y joueront, les troupeaux y paîtront,</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donde descansen asnos monteses y los ganados hagan majada,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joy of wild donkeys, a pasture of flocks—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do before they broke down the houses to fortify the wall?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hicieron antes de derribar las casas para fortificar el muro?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que faisaient-ils avant de démolir les maisons pour fortifier le mur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וְאֶת־בָּתֵּ֥י יְרוּשָׁלִַ֖ם סְפַרְתֶּ֑ם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comptez les maisons de Jérusalem,</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Contasteis entonces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numbered the houses of Jerusalem,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when your choicest valleys shall be full of chariots, what will happen at the gate?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cuando tus hermosos valles se llenaron de carros, ¿qué sucederá a la puerta?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lorsque vos plus belles vallées seront remplies de chars, que se passera-t-il à la porte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Lord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וְהַפָּ֣רָשִׁ֔ים שֹׁ֖ת שָׁ֥תוּ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cavaliers se rangent en bataille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jinetes acamparon junto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horsemen shall set themselves in array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the earth morns and languishes, what two things are said about Lebanon?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"se enlutó, enfermó la tierra", ¿qué dos cosas se dicen acerca del Líbano?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33:9, après avoir dit que la terre se languit et languit, quelles sont les deux choses qui sont dites à propos du Liban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הֶחְפִּ֥יר לְבָנ֖וֹן קָמַ֑ל</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Liban est confus, languissant;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se avergonzó y fue cortado;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Lebanon is shamed and shriveled;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who will the Lord call to take Shebna's position?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¿a quién llamará Jehová para tomar el puesto de Sebna?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qui le Seigneur appellera-t-il pour prendre la place de Shebna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 לְאֶלְיָקִ֖ים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serviteur Éliakim,</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mi siervo Eliaquim,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servant Eliakim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when God removed the protection of Judah, what did they also see that was great?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cuando cayeron las defensas de Judá, ¿qué vieron también que se multiplicaron?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lorsque Dieu a retiré la protection de Juda, qu'ont-ils également vu de nombreux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בְּקִיעֵ֧י עִיר־דָּוִ֛ד רְאִיתֶ֖ם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regardez les brèches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Visteis las brechas de la ciudad de David,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also saw the damage to the city of David,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why did they break down the houses?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¿Por qué derribaron las casas?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22:10, pourquoi ont-ils démoli les maisons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לְבַצֵּ֖ר הַחוֹמָֽה׃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fortifier la muraille.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fortificar el muro.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fortify the wall.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bring to dishonor?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para envilecer la soberbia?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qu’est-ce que le Seigneur des armées a décidé de déshonorer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he has broken the covenant, what is said about the earth?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que ha anulado el pacto, ¿qué se dice de la tierra?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après avoir dit qu’il a rompu l’alliance, que dit-on à propos de la terre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גְּא֣וֹן כָּל־צְבִ֔י</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l'orgueil de tout ce qui brille,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todo esplendor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pride of all glory,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Tyre return to at the end of seventy years in addition to commiting fornication?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¿a qué volverá Tiro al cabo de setenta años, ademas de fornicar con todos los reinos?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à quoi Tyr reviendra-t-elle au bout de soixante-dix ans, en plus d’avoir commis la fornication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וְשָׁבָ֖ה לְאֶתְנַנָּ֑ה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retournera à son salaire impur;</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volverá a comerciar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She will return to her hire,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Eliakim was the son of whom?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¿de quién era hijo Eliaquim?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de qui Éliakim était-il le fils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בֶּן־חִלְקִיָּֽהוּ׃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Hilkija;</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Hilcías.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Hilkiah;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to whom will Eliakim become a glorious throne?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¿para quién será Eliaquim motivo de honra?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pour qui Éliakim deviendra-t-il un trône glorieux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לְבֵ֥ית אָבִֽיו׃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 maison de son père.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 casa de su padre.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his father’s house.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in what type of habitation will God's people dwell?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¿en qué tipo de morada habitará el pueblo de Jehová?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dans quel type d’habitation le peuple de Dieu habitera-t-il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בִּנְוֵ֣ה שָׁל֑וֹם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demeurera dans le séjour de la paix,</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en morada de paz,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dwell in a peaceful habitation,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will he do in addition to being exalted and lifting Himself up?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hará además de ser exaltado y engrandecido?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sur ce qu'il fera désormais. Que fera-t-il en plus d'être exalté et élevé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אֻמְלְלָה֙ אָ֔רֶץ</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dans le deuil, dans la tristesse;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enlutó, enfermó la tierra;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mourns and languishes,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אָק֖וּם יֹאמַ֣ר יְהוָ֑ה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me lèverai, Dit l'Éternel,</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me levantaré, dice Jehová;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rise," says the Lord;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what will not be said by the inhabitants of the the city of our appointed feasts?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¿qué no dirán los habitantes de la ciudad de nuestras fiestas solemnes?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que ne diront pas les habitants de la ville où nous célébrons nos fêtes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וּבַל־יֹאמַ֥ר שָׁכֵ֖ן חָלִ֑יתִי</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Aucun habitant ne dit: Je suis malade!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dirá el morador: «Estoy enfermo.»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inhabitant will not say, "I am sick";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what will be like the burnings of lime?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¿qué será como cal quemada?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qu’est-ce qui ressemblera à la combustion de la chaux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עַמִּ֖ים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seront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pueblos serán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where did the Lord stretch out His hand?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¿hacia dónde extendió Jehová su mano?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où le Seigneur a-t-il étendu sa main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mer;</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mar,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 sea,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how is the water described that enables access to the grain of Shihor?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¿cómo se describe el agua que hace crecer las sementeras del Nilo?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comment l’eau qui permet l’accès au grain de Shihor est-elle décrite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וּבְמַ֤יִם רַבִּים֙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travers les vastes eaux,</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las muchas aguas del Nilo,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great waters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33:19, what will you not see? Provide the full description provided in this verse.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33:19, ¿qué no verás? Describe completamente este versículo.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33:19, que ne verrez-vous pas ? Donnez la description complète fournie dans ce verset.</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the women who are at ease, also called complacent daughters, are told to rise up, hear His voice, and do what?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 las mujeres indolentes, también llamadas hijas confiadas, se les dice que se levanten, escuchen su voz, y ¿qué más hagan?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les femmes qui sont à l’aise, également appelées filles complaisantes, sont invitées à se lever, à entendre sa voix et à faire quoi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אֶת־עַ֥ם נוֹעָ֖ז לֹ֣א תִרְאֶ֑ה עַ֣ם עִמְקֵ֤י שָׂפָה֙ מִשְּׁמ֔וֹעַ נִלְעַ֥ג לָשׁ֖וֹן אֵ֥ין בִּינָֽה׃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verras plus le peuple audacieux, Le peuple au langage obscur qu'on n'entend pas, A la langue barbare qu'on ne comprend pas.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verás más a aquel pueblo insolente, pueblo de lengua difícil de entender, de lengua oscura, incomprensible.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see a fierce people, A people of obscure speech, beyond perception, Of a stammering tongue that you cannot understand.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why is the forgotten harlot told to take a harp, go about the city, make sweet melody, sing many songs?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¿por qué se le dice a la ramera olvidada que tome un arpa, recorra la ciudad, entona buena melodía y repite la canción?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pourquoi dit-on à la prostituée oubliée de prendre une harpe, de parcourir la ville, de chanter de douces mélodies et de chanter de nombreuses chansons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תִּזָּכֵֽרִי׃</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qu'on se souvienne de toi! -</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fin de que seas recordada.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may be remembered."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who are told to acknowledge His might?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¿a quiénes se les dice que conozcan su poder?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à qui est-il demandé de reconnaître sa puissance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וּדְע֥וּ קְרוֹבִ֖ים גְּבֻרָתִֽי׃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qui êtes près, sachez quelle est ma puissance!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los que estáis cerca, conoced mi poder.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are near, acknowledge My might."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הַאְזֵ֖נָּה אִמְרָתִֽי׃</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à ma parole!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mi razón!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my speech.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the Lord will drive Shebna out of his office and from what?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Jehová arrojará a Sebna de su lugar y ¿de qué?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l'Éternel arrachera Shebna de quoi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וּמִמַּעֲמָֽדְךָ֖</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place.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tu puesto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your position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will the Lord do so that Eliakim shall open and no man shall shut and that he shall shut and no mans shall open?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¿qué hará Jehová para que Eliaquim abra y nadie cierre, y cierre y nadie abra?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22:22, que fera le Seigneur pour qu’Éliakim ouvre et que personne ne ferme, et qu’il ferme et que personne n’ouvre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מַפְתֵּ֥חַ בֵּית־דָּוִ֖ד עַל־שִׁכְמ֑וֹ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mettrai sur son épaule la clé de la maison de David:</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pondré la llave de la casa de David sobre su hombro: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key of the house of David I will lay on his shoulder;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are the women who are at ease, the complacent ones, told to do before they are told to gird sackcloth on their waists? Provide both ways of saying nearly the same thing.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¿qué se les dice a las indolentes y las confiadas, que hagan antes de que se les ordene ceñirse las caderas con vestiduras ásperas? Proporcione ambas maneras de decir prácticamente lo mismo.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32:11, que dit-on aux femmes tranquilles, celles qui se contentent de leur bien-être, avant qu'on leur ordonne de se ceindre la taille d'un sac ? Donnez les deux manières de dire presque la même chose.</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פְּשֹׁ֣טָֽה וְעֹ֔רָה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Déshabillez-vous, mettez-vous à nu</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¡Despojaos, desnudaos,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Strip yourselves, make yourselves bare,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what description is given for the peaceful habitation of God's people in addition to being secure dwellings?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¿cómo se describe la morada de paz del pueblo de Jehová, además de ser lugares de reposo?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quelle description est donnée pour l’habitation paisible du peuple de Dieu en plus d’être des habitations sûres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וּבִמְנוּחֹ֖ת שַׁאֲנַנּֽוֹת׃</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asiles tranquilles.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lugares de reposo.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quiet resting places,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33:17, what two thing will the people see with their eyes?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33:17, ¿qué dos cosas verán las gentes con sus ojos?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33:17, quelles sont les deux choses que les gens verront avec leurs yeux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מֶ֥לֶךְ בְּיָפְי֖וֹ תֶּחֱזֶ֣ינָה עֵינֶ֑יךָ תִּרְאֶ֖ינָה אֶ֥רֶץ מַרְחַקִּֽים׃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yeux verront le roi dans sa magnificence, Ils contempleront le pays dans toute son étendue.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ojos verán al Rey en su hermosura, verán la tierra que está lejos.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eyes will see the King in His beauty; They will see the land that is very far off.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with what two things has the Lord filled Zion?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¿de qué dos cosas llena Jehová a Sión?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de quelles deux choses le Seigneur a-t-il rempli Sion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מִשְׁפָּ֖ט וּצְדָקָֽה׃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droiture et de justice.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derecho y de justicia.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justice and righteousness.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call for help.  What name is used in this verse for the one we call upon?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clamamos por ayuda. ¿Qué nombre se usa en este versículo para quien invocamos?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appelons à l'aide. Quel nom est utilisé dans ce verset pour désigner celui que nous invoquons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since the sea has spoken, who should be ashamed?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si el mar ha hablado, ¿quién se avergonzará?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23:4, puisque la mer a parlé, qui devrait avoir honte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בּ֣וֹשִׁי צִיד֔וֹן</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confuse, Sidon!</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¡Avergüénzate, Sidón!,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ashamed, O Sidon;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for what did the Lord say there will be no atonement for them to their death?  Be specific.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¿por qué dijo el Señor que no sería perdonado para ellos hasta su muerte? Sea específico.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22:14, pour quelle raison, selon le Seigneur, il n'y aura pas d'expiation pour leur mort ? Soyez précis.</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לָכֶם֙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Non, ce crime ne vous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pecado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for this iniquity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what are the merchants of Sidon told to do when Tyre is laid waste?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¿qué se les dice a los mercaderes de Sidón que hagan cuando Tiro sea destruida?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que sont dits aux marchands de Sidon de faire lorsque Tyr sera dévastée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muets d'effroi,</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¡Callad,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still,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ask the Lord for 3 things.  What do we ask for in addition to being gracious to us and being salvation also in the time of trouble?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le pedimos a Jehová tres cosas. ¿Qué le pedimos además de su misericordia y salvación en el tiempo de la tribulación?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demandons trois choses au Seigneur. Que demandons-nous, outre sa grâce et son salut, même au temps de la détresse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was the name of the steward who was over the house?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¿cómo se llamaba el tesorero, el mayordomo?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nom de l’intendant qui était responsable de la maison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עַל־שֶׁבְנָ֖א אֲשֶׁ֥ר עַל־הַבָּֽיִת׃</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Schebna, gouverneur du palais: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Sebna el mayordomo, y dile: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Shebna, who is over the house, and say: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what will she do with all the kingdoms of the world on the face of the earth?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¿qué hará con todos los reinos del mundo sobre la faz de la tierra?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lorsque Tyr reviendra à son salaire, que fera-t-elle de tous les royaumes du monde sur la face de la terre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וְזָֽנְתָ֛ה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 prostituera</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fornicará de nuevo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commit fornication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Shebna is asked "What have you here?" and "whom have you here?" because he did what?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a Sebna se le pregunta: "¿Qué tienes tú aquí?" y "¿A quién tienes aquí?" porque ¿qué hizo?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on demande à Shebna : « Qu'as-tu ici ? » et « Qui as-tu ici ? » parce qu'il a fait quoi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כִּֽי־חָצַ֧בְתָּ לְּךָ֛ פֹּ֖ה קָ֑בֶר</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tu creuses ici un sépulcre?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labraste aquí un sepulcro para ti,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hewn a sepulcher here,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two things will be the effect of righteousness forever?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dos cosas serán la labor de la justicia para siempre?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quelles sont les deux choses qui seront l’effet de la justice pour toujours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הַשְׁקֵ֥ט וָבֶ֖טַח</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repos et la sécurité</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reposo y seguridad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quietness and assurance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when the earth morns and languishes, something is said about the fruits of two places. What are these places and what is said about their fruits?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cuando "se enlutó, enfermó la tierra", se mencionan dos lugares fueron sacudidos. ¿Cuáles son estos lugares?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lorsque la terre s'endort et dépérit, on parle des fruits de deux lieux. Quels sont ces lieux et que dit-on de leurs fruits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בָּשָׁ֖ן וְכַרְמֶֽל׃</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Basan et le Carmel secouent leur feuillage.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Basán y el Carmelo fueron sacudidos.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Bashan and Carmel shake off their fruits.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זְרֹעָם֙ לַבְּקָרִ֔ים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notre aide chaque matin,</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brazo de ellos en la mañana,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their arm every morning,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what will the oppressed virgin daughter of Sidon do no more?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¿qué no hará más la virgen oprimida hija de Sidón?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que ne fera plus la fille vierge opprimée de Sidon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לֹֽא־תוֹסִ֥יפִי ע֖וֹד לַעְל֑וֹז</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dit: Tu ne te livreras plus à la joie,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«No te alegrarás más,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"You will rejoice no more,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what will happen when the Lord lifts Himself up?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¿qué sucederá cuando Jehová se levante?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que se passera-t-il lorsque le Seigneur s’élèvera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נָפְצ֖וּ גּוֹיִֽם׃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dispersent.</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naciones fueron esparcidas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shall be scattered;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the oppressed virgin daughter of Sidon is told to arise, cross over to Cyprus. What will she have there also?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se le dice a la oprimida hija virgen de Sidón que se levante para pasar a Quitim. ¿Qué encontrará allí también?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23:12, la vierge opprimée, fille de Sidon, reçoit l'ordre de se lever et de traverser vers Chypre. Que lui arrivera-t-il là-bas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גַּם־שָׁ֖ם לֹא־יָנ֥וּחַֽ לָֽךְ׃</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aura pas de repos pour toi.</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allí no tendrás reposo.»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also you will have no rest."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for how long will Tyre be forgotten?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¿hasta cuándo Tiro será olvidada?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pendant combien de temps Tyr sera-t-elle oubliée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שִׁבְעִ֣ים שָׁנָ֔ה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soixante-dix ans,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durante setenta años,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seventy years,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when the Lord sends Shebna to a large country what words indicate what they will they think about His glorious chariots?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cuando el Señor envía a Sebna a una tierra extensa, ¿qué palabras indican lo que pensarán acerca de los carros de la gloria de Sebna?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lorsque le Seigneur envoie Shebna dans un grand pays, quelles paroles indiquent ce qu’ils penseront de ses glorieux chars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קְל֖וֹן בֵּ֥ית אֲדֹנֶֽיךָ׃</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toi, l'opprobre de la maison de ton maître!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¡vergüenza de la casa de tu señor!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the shame of your master’s house.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for whom will be Tyre's gain?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¿para quién será la ganancia de Tiro?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à qui appartiendra le gain de Tyr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is said about the cities?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se dice de las ciudades?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les routes sont désertes. Que dit-on des villes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מָאַ֣ס עָרִ֔ים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méprise les villes,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aborreció las ciudades,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despised the cities,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break down to fortify the wall?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derribaron para fortificar el muro?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qu’ont-ils détruit pour fortifier le mur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הַבָּ֣תִּ֔ים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casas de Jerusalén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something that happens to thorns cut up will also happen to the people. What will happen to thorns cut up?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lo que les sucede a los espinos cortados también les sucederá a las personas. ¿Qué les sucederá a los espinos cortados?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ce qui arrive aux épines coupées arrivera aussi au peuple. Qu'arrivera-t-il aux épines coupées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בָּאֵ֥שׁ יִצַּֽתּוּ׃ ס</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brûlent dans le feu.</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con fuego.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burned in the fire.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32:13, where will thorns and briers come up in addition to all the happy homes in the joyous city?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32:13, ¿dónde subirán espinos y cardos además de todas las casas en que hay alegría en la ciudad alegre?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32:13, où pousseront les épines et les ronces en plus de toutes les maisons heureuses de la ville joyeuse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עַמִּ֔י ק֥וֹץ שָׁמִ֖יר תַּֽעֲלֶ֑ה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terre de mon peuple Croissent les épines et les ronces,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de mi pueblo subirán espinos y cardos,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land of my people will come up thorns and briers,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whare will horsemen set themselves in array?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¿dónde acamparon los jinetes juntos?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où les cavaliers se placeront-ils en ordre de bataille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הַשָּֽׁעְרָה׃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tes portes.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puerta.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gate.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לַיֹּשְׁבִ֞ים לִפְנֵ֤י יְהוָה֙ יִֽהְיֶ֣ה סַחְרָ֔הּ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son gain fournira pour ceux qui habitent devant l'Éternel</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sus ganancias serán para los que estén delante de Jehová,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her gain will be for those who dwell before the Lord,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a summary description is provided for the schemes of the schemer.  What is this description?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se ofrece una breve descripción de las armas del tramposo. ¿Cuál es esta descripción?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quelle est la déclaration résumée concernant les armes du fourbe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pernicieuses;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malas;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evil;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women who are at ease told to do in this verse?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indolentes que hagan en este versículo?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femmes qui sont à l’aise sont invitées à faire dans ce verset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חִרְדוּ֙ שַֽׁאֲנַנּ֔וֹת</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dans l'effroi, insouciantes!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¡Temblad, indolentes;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Tremble, you women who are at ease;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what question do the hypocrites and sinners ask that means about the same as "Who among us shall dwell with the devouring fire?"?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¿qué pregunta hacen los hipócritas y pecadores que tiene un significado similar a "¿Quién de nosotros morará con el fuego consumidor?"?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quelle question posent les hypocrites et les pécheurs qui signifie à peu près la même chose que « Qui parmi nous demeurera près du feu dévorant ? »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מִי־יָג֥וּר לָ֖נוּ מוֹקְדֵ֥י עוֹלָֽם׃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nous pourra rester auprès de flammes éternelles? -</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 nosotros habitará con las llamas eternas?»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among us shall dwell with everlasting burnings?"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who revealed to Tarshish that Tyre is laid waste?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¿desde dónde se anunció a Tarsis que Tiro estaba destruida?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qui a révélé à Tarsis que Tyr était dévastée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מֵאֶ֥רֶץ כִּתִּ֖ים נִגְלָה־לָֽמוֹ׃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du pays de Kittim que la nouvelle leur en est venue.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 tierra de Quitim les ha sido anunciado.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land of Cyprus it is revealed to them.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as in the song of the harlet, to whom will it happen at the end of seventy years?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¿quién cantará como canción de ramera al cabo de los setenta años?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23:15, comme dans le chant de la prostituée, à qui arrivera-t-il au bout de soixante-dix ans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לְצֹ֔ר</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de Tyr</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 Tiro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happen to Tyre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two things will be the stability of your times and the strength of salvation?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serán sus riquezas salvadoras?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quelles sont les deux choses qui constitueront la stabilité de votre époque et la force du salut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in a year and some days, who will be troubled? Be specific.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de aquí a algo más de un año, ¿quiénes tendréis espanto? Sea específico.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dans un an et quelques jours, qui sera troublé ? Soyez précis.</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בֹּֽטְח֑וֹת</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indolentes;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mujeres confiadas;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complacent women;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Sidon was filled by people doing what?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¿qué hacían los que abastecían a Sidón?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Sidon était remplie de gens qui faisaient quoi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יָ֖ם מִלְאֽוּךְ׃</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parcourant la mer!</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cruzando el mar te abastecían!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those who cross the sea have filled.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what did the Lord say the people would not have, even to their death, because they were rebellious against His call for baldness and girding with sackcloth?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¿qué dijo el Señor que no sería perdonado el pueblo, ni siquiera hasta la muerte, por haber sido rebeldes a Su llamado a raparse el cabello y a vestir ropas ásperas?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qu’est-ce que le Seigneur a dit que le peuple n’aurait pas, même jusqu’à la mort, parce qu’ils étaient rebelles à son appel à devenir chauves et à se ceindre d’un sac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אִם־יְ֠כֻפַּר</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point pardonné</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será perdonado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no atonement for you,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become lairs forever?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será cuevas para siempre?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deviendra des tanières pour toujours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עֹ֣פֶל וָבַ֜חַן הָיָ֨ה בְעַ֤ד מְעָרוֹת֙ עַד־עוֹלָ֔ם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colline et la tour serviront à jamais de cavernes;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torres y fortalezas se volverán cuevas para siempre,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forts and towers will become lairs forever,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sail?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vela?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sa voile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בַּל־פָּ֣רְשׂוּ נֵ֔ס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tendent plus les voiles.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entesaron la vela.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spread the sail.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חָכְמַ֣ת וָדָ֑עַת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sagesse et l'intelligence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Sabiduría y conocimiento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Wisdom and knowledge will be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how will Egypt feel when the report of Tyre reaches them?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¿cómo se sentirá Egipto por las noticias de Tiro?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que ressentira l’Égypte lorsque le rapport de Tyr lui parviendra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יָחִ֖ילוּ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trembleront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also will be in agony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belt?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el talabarte de Sebna?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de la ceinture de Shebna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וְאַבְנֵֽטְךָ֙ אֲחַזְּקֶ֔נּוּ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ceindrai de ta ceinture,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ceñiré con tu talabarte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strengthen him with your belt;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in contrast to the plans of the schemer, who does what?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en contraste con las intrigas inicuas del tramposo, ¿quién hace qué?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contrairement aux plans du comploteur, qui fait quoi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וְנָדִ֖יב נְדִיב֣וֹת יָעָ֑ץ</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celui qui est noble forme de nobles desseins,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noble piensa con nobleza,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generous man devises generous things,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32:12, for what two things shall people mourn upon their breasts?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32:12, ¿por cuáles dos cosas se lamentarán golpeándose el pecho?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32:12, pour quelles deux choses les gens se frappent-ils la poitrine en deuil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עַל־שְׂדֵי־חֶ֕מֶד עַל־גֶּ֖פֶן פֹּרִיָּֽה׃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souvenir de la beauté des champs Et de la fécondité des vignes.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los campos deleitosos, por las viñas fértiles.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pleasant fields, for the fruitful vine.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who is told to overflow through her land like the River?  Be specific.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¿a quién se le dice que pase cual río de tu tierra? Sea específico.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23:10, à qui est-il demandé de déborder sur son pays comme le fleuve ? Soyez précis.</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2025-10-28T23:37:44Z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