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in that day what 3 things will happen to the peg of Shebna?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en aquel día ¿Qué 3 cosas le sucederán a el clavo de Sebna?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en ce jour-là, quelles sont les trois choses qui arriveront à la cheville représentant Shebna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וְיֹצְרָ֥הּ מֵֽרָח֖וֹק לֹ֥א רְאִיתֶֽם׃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voyez pas celui qui les a préparées de loin.</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mirasteis al que desde antiguo lo había planeado.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did you have respect for Him who fashioned it long ago.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who is a people which was not?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¿Quién es un pueblo que no era?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qui est un peuple qui n’était pas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אֶ֣רֶץ כַּשְׂדִּ֗ים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Vois les Chaldéens,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la tierra de los caldeos!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land of the Chaldeans,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with what two things has the Lord filled Zion?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¿de qué dos cosas llena Jehová a Sión?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de quelles deux choses le Seigneur a-t-il rempli Sion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מִשְׁפָּ֖ט וּצְדָקָֽה׃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droiture et de justice.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derecho y de justicia.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and righteousness.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two actions can Eliakim do that no one else can undo?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¿cuáles son las dos acciones que puede realizar Eliaquim que nadie más puede deshacer?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22:22, quelles sont les deux actions qu’Éliakim peut-il faire et que personne d’autre ne peut annuler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וּפָתַח֙ וְאֵ֣ין סֹגֵ֔ר וְסָגַ֖ר וְאֵ֥ין פֹּתֵֽחַ׃</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ouvrira, nul ne fermera; Quand il fermera, nul n'ouvrira.</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abrirá y nadie cerrará, cerrará y nadie abrirá.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shall open, and no one shall shut; And he shall shut, and no one shall open.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33:17, what two thing will the people see with their eyes?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33:17, ¿qué dos cosas verán las gentes con sus ojos?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33:17, quelles sont les deux choses que les gens verront avec leurs yeux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מֶ֥לֶךְ בְּיָפְי֖וֹ תֶּחֱזֶ֣ינָה עֵינֶ֑יךָ תִּרְאֶ֖ינָה אֶ֥רֶץ מַרְחַקִּֽים׃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le roi dans sa magnificence, Ils contempleront le pays dans toute son étendue.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al Rey en su hermosura, verán la tierra que está lejos.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the King in His beauty; They will see the land that is very far off.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kind of landscape will the Lord be for us?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tipo de paisaje será Jerusalén para nosotros?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 genre de paysage le Seigneur sera-t-il pour nous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וְנִגְדְּעָ֣ה וְנָפְלָ֗ה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enlevé, Il sera abattu et tombera,</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quitado; será quebrado y caerá.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removed and be cut down and fall,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מְקוֹם־נְהָרִ֥ים יְאֹרִ֖ים רַחֲבֵ֣י יָדָ֑יִם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tient lieu de fleuves, de vastes rivières,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un lugar de ríos y canales muy anchos,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place of broad rivers and streams,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for what did the Lord say there will be no atonement for them to their death?  Be specific.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¿por qué dijo el Señor que no sería perdonado para ellos hasta su muerte? Sea específico.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22:14, pour quelle raison, selon le Seigneur, il n'y aura pas d'expiation pour leur mort ? Soyez précis.</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לָכֶם֙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Non, ce crime ne vous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pecado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for this iniquity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everlasting burnings?"?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habitará con las llamas eternas?"?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des flammes éternelles ? »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יָג֣וּר לָ֗נוּ אֵ֚שׁ אוֹכֵלָ֔ה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d'un feu dévorant?</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morará con el fuego consumidor?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the devouring fire?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words describe Shebna?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Este concepto no está presente en la traducción RVR1995 de este versículo.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après t’avoir lancé d’un jet vigoureux, quelle autre action l’Éternel accomplira-t-il envers Shebna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t'enveloppera</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mighty man,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the fear of the Lord be?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el temor de Jehová?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 sera la crainte du Seigneur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הִ֥יא אוֹצָרֽוֹ׃ ס</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le trésor de Sion.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su tesoro.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His treasure.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what will be like the burnings of lime?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¿qué será como cal quemada?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qu’est-ce qui ressemblera à la combustion de la chaux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deal treacherously, to whom is woe?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hacen traición, ¿sobre quiénes será el ay?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à qui le malheur est-il réservé, à part à ceux qui agissent avec trahison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עַמִּ֖ים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seront</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pueblos serán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the bustling city will be deserted until what happens from on high?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el bullicio de la ciudad cesará hasta que algo suceda. ¿Qué es lo que sucederá?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la ville animée sera déserte jusqu’à ce que survienne ce qui vient d’en haut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עַד־יֵ֨עָרֶ֥ה עָלֵ֛ינוּ ר֖וּחַ מִמָּר֑וֹם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l'esprit soit répandu d'en haut sur nous,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sobre nosotros sea derramado el espíritu de lo alto.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Spirit is poured upon us from on high,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the shield when Elam bore the quiver with chariots of men and horsemen?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el escudo cuando Elam tomó la aljaba con carros y con jinetes?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le bouclier quand Élam portait le carquois avec des chars d’hommes et de cavaliers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וְקִ֥יר עֵרָ֖ה מָגֵֽן׃</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Kir met à nu le bouclier.</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Kir sacó el escudo.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Kir uncovered the shield.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purposed to bring dishonor on all the honerable of the earth?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¿quién lo decretó a todos los ilustres de la tierra?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qui a décidé de déshonorer tous les honorables de la terre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in addition to throwing Shebna away violently, what will the Lord do to him?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además de transportará en duro cautiverio a Sebna, ¿qué le hará Jehová?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en plus de rejeter Shebna violemment, que lui fera le Seigneur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וְעֹטְךָ֖ עָטֹֽה׃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pelote,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cierto te cubrirá el rostro.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surely seize you.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what reason did the people say they were rejoicing instead of weeping and mourning like God had called for?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¿qué razón dijo el pueblo para regocijarse en lugar de llorar y lamentarse como Jehová había pedido?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pour quelle raison le peuple disait-il qu’il se réjouissait au lieu de pleurer et de se lamenter comme Dieu l’avait demandé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שׁוֹדֵ֗ד וְאַתָּה֙ לֹ֣א שָׁד֔וּד</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qui ravages, et qui n'as pas été ravagé!</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ti, que saqueas y nunca fuiste saqueado;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you who plunder, though you have not been plundered;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וְשָׁת֔וֹ כִּ֥י מָחָ֖ר נָמֽוּת׃</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Mangeons et buvons, car demain nous mourrons! -</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diciendo: «¡Comamos y bebamos, porque mañana moriremos!»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eat and drink, for tomorrow we die!"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how do the hypocrites feel because of the devouring fire?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¿cómo se sienten los hipócritas a causa del fuego consumidor?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 ressentent les hypocrites à cause du feu dévorant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אָחֲזָ֥ה רְעָדָ֖ה חֲנֵפִ֑ים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tremblement saisit les impies: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espanto sobrecogió a los hipócritas: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has seized the hypocrites: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Tyre be forgotten seventy years?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será Tiro olvidada por setenta años?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Tyr sera-t-elle oubliée pendant soixante-dix ans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that day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will he do in addition to being exalted and lifting Himself up?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hará además de ser exaltado y engrandecido?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sur ce qu'il fera désormais. Que fera-t-il en plus d'être exalté et élevé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אָק֖וּם יֹאמַ֣ר יְהוָ֑ה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me lèverai, Dit l'Éternel,</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me levantaré, dice Jehová;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rise," says the Lord;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describes all the things they will hang on Eliakim?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describe todas las cosas que le colgarían a Eliaquim?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décrit toutes les choses qu’ils accrocheront sur Éliakim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כְּב֣וֹד בֵּית־אָבִ֗יו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gloire de la maison</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honra de la casa de su padre,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his father’s house,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belt?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el talabarte de Sebna?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de la ceinture de Shebna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what will the Lord do for Eliakim that he will become a glorious throne to his father's house?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¿qué hará Jehová por Eliaquim para que él sea motivo de honra para la casa de su padre?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fera le Seigneur pour Éliakim afin qu’il devienne un trône glorieux pour la maison de son père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וְאַבְנֵֽטְךָ֙ אֲחַזְּקֶ֔נּוּ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ceindrai de ta ceinture,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ceñiré con tu talabarte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strengthen him with your belt;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two things will be the effect of righteousness forever?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dos cosas serán la labor de la justicia para siempre?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quelles sont les deux choses qui seront l’effet de la justice pour toujours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הַשְׁקֵ֥ט וָבֶ֖טַח</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repos et la sécurité</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reposo y seguridad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quietness and assurance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He shall run upon the nations like what?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¿de qué manera se lanzarán sobre ellos?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Il courra sur les nations comme quoi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כְּמַשַּׁ֥ק גֵּבִ֖ים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 précipitent les sauterelles.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una a otra parte se lanzan las langostas.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running to and fro of locusts,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like what will it happen to Tyre at the end of seventy years?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¿cómo cantará Tiro al cabo de setenta años?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qu’arrivera-t-il à Tyr au bout de soixante-dix ans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כְּשִׁירַ֖ת הַזּוֹנָֽה׃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 la prostituée dont parle la chanson: -</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canción como de ramera.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song of the harlot: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the effect of righteousness will be quietness and assurance. How long will this effect last?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la labor de la justicia será reposo y seguridad. ¿Cuánto durará este efecto?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la justice apportera calme et assurance. Combien de temps cet effet durera-t-il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עַד־עוֹלָֽם׃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toujours.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siempre.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forever.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break down to fortify the wall?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derribaron para fortificar el muro?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qu’ont-ils détruit pour fortifier le mur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וּתְקַעְתִּ֥יו יָתֵ֖ד בְּמָק֣וֹם נֶאֱמָ֑ן</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l'enfoncerai comme un clou dans un lieu sûr,</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hincaré como un clavo en lugar firme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fasten him as a peg in a secure place,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הַבָּ֣תִּ֔ים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casas de Jerusalén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words describe the extent of the damage to the city of David?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palabras describen la medida del daño a la ciudad de David?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quels mots décrivent l’étendue des dégâts causés à la ville de David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כִּי־רָ֑בּוּ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nombreuses faites à la ville de David,</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multiplicaron;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was great;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summary statement describes the state of Tyre when there is no house and no harbor?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declaración resumida describe el estado de Tiro cuando no quedar casa ni lugar adonde entrar?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 déclaration récapitulative décrit l’état de Tyr lorsqu’il n’y a ni maison ni port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כִּֽי־שֻׁדַּ֤ד</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elle est détruite: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destruida es Tiro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laid waste,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when Kir uncovered the shield, Elam bore the quiver with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¿con qué tomó Elam la aljaba cuando Kir sacó el escudo?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quand Kir a découvert le bouclier, Élam a porté le carquois avec quoi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בְּרֶ֥כֶב אָדָ֖ם פָּֽרָשִׁ֑ים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chars de combattants, des cavaliers, s'avancent;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carros y con jinetes,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chariots of men and horsemen,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a summary description is provided for the schemes of the schemer.  What is this description?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se ofrece una breve descripción de las armas del tramposo. ¿Cuál es esta descripción?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quelle est la déclaration résumée concernant les armes du fourbe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pernicieuses;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malas;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evil;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what happened to Judah in the day that he looked to the armor of the House of the Forest?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¿qué le sucedió a Judá en aquel día que miró hacia la casa de armas del bosque?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qu’est-il arrivé à Juda le jour où il a regardé l’armure de la Maison de la Forêt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who are considered hypocrites and are afraid because of the devouring fire?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¿quiénes son considerados hipócritas y tienen miedo a causa del fuego consumidor?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qui sont considérés comme hypocrites et ont peur à cause du feu dévorant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וַיְגַ֕ל אֵ֖ת מָסַ֣ךְ יְהוּדָ֑ה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derniers retranchements de Juda sont forcés,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Cayeron las defensas de Judá,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removed the protection of Judah.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be removed and be cut down and fall?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será quitado, será quebrado y caerá?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qu’est-ce qui sera enlevé, coupé et tombera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נְאֻם֙ יְהוָ֣ה צְבָא֔וֹת תָּמוּשׁ֙ הַיָּתֵ֔ד</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dit l'Éternel des armées, Le clou</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dice Jehová de los ejércitos, el clavo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says the Lord of hosts, ‘the peg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what are people far away told to do?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¿qué se les dice que hagan a las personas que están lejos?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que sont-ils dit de faire aux gens éloignés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רְחוֹקִ֖ים אֲשֶׁ֣ר עָשִׂ֑יתִי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êtes loin, écoutez ce que j'ai fait!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los que estáis lejos, lo que he hecho;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you who are afar off, what I have done;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the earth morns and languishes, what two things are said about Lebanon?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"se enlutó, enfermó la tierra", ¿qué dos cosas se dicen acerca del Líbano?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33:9, après avoir dit que la terre se languit et languit, quelles sont les deux choses qui sont dites à propos du Liban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הֶחְפִּ֥יר לְבָנ֖וֹן קָמַ֑ל</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Liban est confus, languissant;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se avergonzó y fue cortado;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Lebanon is shamed and shriveled;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whare will horsemen set themselves in array?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¿dónde acamparon los jinetes juntos?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où les cavaliers se placeront-ils en ordre de bataille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הַשָּֽׁעְרָה׃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tes portes.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puerta.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gate.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stability fo your times, what will wisdom and knowledge be?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 dice que son sus riquezas salvadoras?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33:6, en plus d’être la stabilité de votre temps, que seront la sagesse et la connaissance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פָּחֲד֤וּ בְצִיּוֹן֙ חַטָּאִ֔ים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pécheurs sont effrayés dans Sion,</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pecadores se asombraron en Sión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sinners in Zion are afraid;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חֹ֥סֶן יְשׁוּעֹ֖ת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une source de salut;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sus riquezas salvadoras,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strength of salvation;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on the city?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podría sobrevenir a la ciudad?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peut s’abattre sur la ville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וּבַשִּׁפְלָ֖ה תִּשְׁפַּ֥ל הָעִֽיר׃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profondément abaissée.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ciudad será del todo abatida.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city is brought low in humiliation.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as a tabertacle what three things will not happen to Jerusalem?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¿cuáles son las tres cosas que no le sucederán a Jerusalén como tabernáculo?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en tant que tabertacle, quelles sont les trois choses qui n’arriveront pas à Jérusalem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אֹ֤הֶל בַּל־יִצְעָן֙ בַּל־יִסַּ֤ע יְתֵֽדֹתָיו֙ לָנֶ֔צַח וְכָל־חֲבָלָ֖יו בַּל־יִנָּתֵֽקוּ׃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Tente qui ne sera plus transportée, Dont les pieux ne seront jamais enlevés, Et dont les cordages ne seront point détachés.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tienda que no será desarmada, ni serán arrancadas sus estacas ni ninguna de sus cuerdas será rota.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tabernacle that will not be taken down; Not one of its stakes will ever be removed, Nor will any of its cords be broken.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what two things will not be done with Tyre's gain and her pay?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las dos cosas que no se harán con las negocios y ganancias de Tiro?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quelles sont les deux choses qui ne seront pas faites avec le gain et le salaire de Tyr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יֵֽאָצֵ֖ר וְלֹ֣א יֵֽחָסֵ֑ן</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seront ni entassés ni conservés;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guardarán ni se atesorarán,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be treasured nor laid up,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when the Lord removes Shebna from his office, what will he do concerning his position?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cuando Jehová remueva a Sebna de su lugar, ¿qué hará con respecto a su puesto?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lorsque l’Éternel chassera Shebna de son poste, que fera-t-il concernant sa place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יֶהֶרְסֶֽךָ׃</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t'arrachera</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empujaré.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pull you down.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where will the righteous dwell who refuse bribes?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¿dónde morarán los justos que rehúsan los sobornos?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où demeureront les justes qui refusent les pots-de-vin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even until when would there be no atonement for the people who were rebellious against the Lord's call for weeping and for mourning?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¿hasta cuándo no sería perdonado el pueblo que se rebeló contra el llamado del Señor a llanto y a lamentación?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jusqu’à quand n’y aurait-il pas d’expiation pour le peuple qui s’était rebellé contre l’appel du Seigneur aux pleurs et au deuil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מְרוֹמִ֣ים יִשְׁכֹּ֔ן</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Celui-là habitera dans des lieux élevés;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habitará en las alturas,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dwell on high;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two future things will they hang on Eliakim?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¿Cuáles son las dos cosas futuras que le colgarán a Eliaquim?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quelles sont les deux choses futures qu’ils suspendront à Éliakim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הַצֶּֽאֱצָאִים֙ וְהַצְּפִע֔וֹת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son père, Des rejetons nobles et ignobles,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hijos y los nietos,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offspring and the posterity,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where is it a day of breaking down the walls and of crying to the mountain?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¿dónde está el día para derribar el muro y de clamar al monte?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où est le jour où l’on démolit les murs et où l’on crie à la montagne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בְּגֵ֣יא חִזָּי֑וֹן</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des visions.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la visión,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Vision—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עַד־תְּמֻת֔וּן</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ne soyez morts,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muráis»,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to your death,"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to what did they look in that day?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¿a qué miran en ese día?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vers quoi ont-ils regardé ce jour-là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הַה֔וּא אֶל־נֶ֖שֶׁק בֵּ֥ית הַיָּֽעַר׃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armures de la maison de la forêt.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hacia la casa de armas del bosque.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armor of the House of the Forest;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what two questions were asked of Shebna before pointing out that he had prepared significant sepulcher?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¿cuáles fueron las dos preguntas que se le hicieron a Sebna antes de señalar que había preparado un sepulcro importante?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quelles sont les deux questions posées à Shebna avant de souligner qu’il avait préparé un sépulcre important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פֹה֙ וּמִ֣י לְךָ֣ פֹ֔ה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a-t-il à toi ici, et qui as-tu ici,</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tú aquí o a quién tienes aquí,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have you here, and whom have you here,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shall come to pass in that day for seventy years?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sucederá en aquel día durante setenta años?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 se passera-t-il en ce jour-là pendant soixante-dix ans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וְנִשְׁכַּ֤חַת צֹר֙</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Tyr tombera dans l'oubli</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Tiro será echada en el olvido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Tyre will be forgotten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what will be set apart for the Lord?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¿qué será consagrados a Jehová?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qu’est-ce qui sera mis à part pour le Seigneur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סַחְרָ֜הּ וְאֶתְנַנָּ֗הּ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gain et son salaire impur</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negocios y ganancias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gain and her pay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Shebna is asked "What have you here?" and "whom have you here?" because he did what?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a Sebna se le pregunta: "¿Qué tienes tú aquí?" y "¿A quién tienes aquí?" porque ¿qué hizo?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on demande à Shebna : « Qu'as-tu ici ? » et « Qui as-tu ici ? » parce qu'il a fait quoi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כִּֽי־חָצַ֧בְתָּ לְּךָ֛ פֹּ֖ה קָ֑בֶר</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creuses ici un sépulcre?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labraste aquí un sepulcro para ti,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hewn a sepulcher here,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the burnings of lime, what shall the people be like?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cal quemada, ¿cómo serán los pueblos?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brûlures de chaux, à quoi ressembleront les gens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קוֹצִ֥ים כְּסוּחִ֖ים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épines coupées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espinos cortados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thorns cut up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is told to flow through her land like what?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se le dice a la hija de Tarsis que pase cual de su tierra, ¿de qué manera?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il est dit à la fille de Tarsis de traverser son pays comme quoi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 au Nil,</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 cual río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River,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we are told to look to the city of our appointed feasts. Upon what location should we look?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se nos dice que miremos hacia la ciudad de nuestras fiestas solemnes. ¿A qué lugar debemos dirigir nuestra mirada?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il nous est demandé de regarder vers la ville de nos fêtes. Vers quel endroit devrions-nous porter notre regard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חֲזֵ֣ה צִיּ֔וֹן</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Regarde Sion,</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a Sión,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Look upon Zion,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robe?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las vestiduras de Sebna?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du vêtement de Shebna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וְהִלְבַּשְׁתִּ֣יו כֻּתָּנְתֶּ֗ךָ</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revêtirai de ta tunique,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vestiré con tus vestiduras,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clothe him with your robe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against whom is the message which will cause the ships of Tarshish to wail?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¿sobre quién es el mensaje que hará gemir a las naves de Tarsis?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contre qui est adressé le message qui fera hurler les navires de Tarsis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צֹ֑ר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Tyr.</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Tiro: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Tyre.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words clarify that the prophecy that Tyre will be forgotten for seventy years is a literal 70 years?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palabras aclaran que la profecía de que Tiro sería olvidada durante setenta años son 70 años literales?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quels mots précisent que la prophétie selon laquelle Tyr sera oubliée pendant soixante-dix ans est littérale : 70 ans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devour people who conceive chaff and bring forth stubble?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consumirá a los que conciben hojarascas y dan a luz rastrojo?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qui dévorera ceux qui conçoivent de la paille et enfantent du chaume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רוּחֲכֶ֕ם אֵ֖שׁ</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souffle,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vuestro fuego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breath, as fire,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what will the Lord do concerning Shebna and his office?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¿qué hará Jehová con respecto a Sebna y su lugar?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que dit l’Éternel au sujet du poste de Shebna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וַהֲדַפְתִּ֖יךָ מִמַּצָּבֶ֑ךָ</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chasserai de ton poste,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arrojaré de tu lugar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will drive you out of your office,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for how long will Tyre be forgotten?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¿hasta cuándo Tiro será olvidada?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pendant combien de temps Tyr sera-t-elle oubliée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שִׁבְעִ֣ים שָׁנָ֔ה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soixante-dix ans,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durante setenta años,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seventy years,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quiet resting places?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¿qué descripción se da de la morada de paz del pueblo de Jehová, además de ser lugares de reposo?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la demeure paisible du peuple de Dieu en plus d’être des lieux de repos tranquilles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וּֽבְמִשְׁכְּנוֹת֙ מִבְטַחִ֔ים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habitations sûres,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habitaciones seguras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secure dwellings,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when Assyria founded a place for wild beasts of the desert, what three things did it do?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cuando Asiria fundó un lugar para los moradores del desierto, ¿qué tres cosas hizo?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lorsque l’Assyrie a fondé un lieu pour les bêtes sauvages du désert, quelles ont été les trois choses qu’elle a faites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הֵקִ֣ימוּ ׳בְחִינָיו׳ ״בַחוּנָ֗יו״ עֹרְרוּ֙ אַרְמְנוֹתֶ֔יהָ שָׂמָ֖הּ לְמַפֵּלָֽה׃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des tours, ils renversent les palais de Tyr, Ils les mettent en ruines.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Levantaron sus fortalezas, edificaron sus palacios; él la convirtió en ruinas.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set up its towers, They raised up its palaces, And brought it to ruin.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מֶ֣לֶךְ אֶחָ֑ד</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dure la vie d'un roi.</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los días de un rey.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days of one king.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what is said about strength when telling the daughter of Tarshish to flow through her land like the River.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¿qué se dice acerca del poder cuando se le dice a la hija de Tarsis que pase cual río de su tierra?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que dit-on à propos de la force lorsqu'on dit à la fille de Tarsis de couler à travers son pays comme le fleuve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 מֵ֥זַח עֽוֹד׃</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joug!</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tendrás ya más poder.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no more strength.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in addition to the women who are at ease, who is told to give ear to His speech?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además de las mujeres indolentes, ¿a quiénes se les dice que escuchen su razón?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en plus des femmes qui sont à l’aise, à qui est-il demandé d’écouter sa parole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בָּנוֹת֙ בֹּֽטח֔וֹת</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Filles indolentes,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hijas confiadas,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daughters,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what shall be full of chariots?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¿qué estará lleno de carros?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qu’est-ce qui sera rempli de chars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מִבְחַר־עֲמָקַ֖יִךְ</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plus belles vallées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hermosos valles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that your choicest valleys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the Lord do at the end of seventy years?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¿qué hará Jehová al final de los setenta años?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que fera le Seigneur à la fin des soixante-dix ans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 אֶת־צֹ֔ר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visitera Tyr,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visitará Jehová a Tiro,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deal with Tyre.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what did they do concerning the armor of the House of the Forest?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¿qué hicieron con la casa de armas del bosque?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qu’ont-ils fait concernant l’armure de la Maison de la Forêt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וַתַּבֵּט֙ בַּיּ֣וֹם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ce jour tu visites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aquel día miraste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looked in that day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a generous man shall do what by his generosity?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hará un hombre generoso con su generosidad?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 fera un homme généreux par sa générosité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on the land of my people will come up thorns and briers. Where else will they come up?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sobre la tierra de mi pueblo subirán espinos y cardos. ¿Dónde más crecerán?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32:13, sur la terre de mon peuple croîtront des épines et des ronces. Où d'autre croîtront-elles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עַל־כָּל־בָּתֵּ֣י מָשׂ֔וֹשׂ קִרְיָ֖ה עַלִּיזָֽה׃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dans toutes les maisons de plaisance De la cité joyeuse.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sobre todas las casas en que hay alegría en la ciudad alegre.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on all the happy homes in the joyous city;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will the Lord do so that Eliakim shall open and no man shall shut and that he shall shut and no mans shall open?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¿qué hará Jehová para que Eliaquim abra y nadie cierre, y cierre y nadie abra?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22:22, que fera le Seigneur pour qu’Éliakim ouvre et que personne ne ferme, et qu’il ferme et que personne n’ouvre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מַפְתֵּ֥חַ בֵּית־דָּוִ֖ד עַל־שִׁכְמ֑וֹ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mettrai sur son épaule la clé de la maison de David:</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pondré la llave de la casa de David sobre su hombro: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key of the house of David I will lay on his shoulder;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when Eliakim is given the key of the house of David, what will they do with the glory of the house of David?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cuando a Eliaquim se le da la llave de la casa de David, ¿qué harán con la honra de la casa de su padre?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lorsque la clé de la maison de David sera donnée à Éliakim, que feront-ils de la gloire de la maison de David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וְתָל֨וּ עָלָ֜יו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soutien de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Colgarán de él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hang on him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Tyre's gain will enable those who dwell before the Lord to have what two benefits?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los dos beneficios que tendrán los que estén delante de Jehová gracias a la ganancia de Tiro?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le gain de Tyr permettra à ceux qui demeurent devant le Seigneur d’avoir quels sont les deux avantages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לֶאֱכֹ֥ל לְשָׂבְעָ֖ה וְלִמְכַסֶּ֥ה עָתִֽיק׃ פ</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nourriture abondante et des vêtements magnifiques.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coman hasta saciarse y vistan con esplendidez.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eat sufficiently, and for fine clothing.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33:19, what will you not see? Provide the full description provided in this verse.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33:19, ¿qué no verás? Describe completamente este versículo.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33:19, que ne verrez-vous pas ? Donnez la description complète fournie dans ce verset.</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אֶת־עַ֥ם נוֹעָ֖ז לֹ֣א תִרְאֶ֑ה עַ֣ם עִמְקֵ֤י שָׂפָה֙ מִשְּׁמ֔וֹעַ נִלְעַ֥ג לָשׁ֖וֹן אֵ֥ין בִּינָֽה׃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verras plus le peuple audacieux, Le peuple au langage obscur qu'on n'entend pas, A la langue barbare qu'on ne comprend pas.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verás más a aquel pueblo insolente, pueblo de lengua difícil de entender, de lengua oscura, incomprensible.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see a fierce people, A people of obscure speech, beyond perception, Of a stammering tongue that you cannot understand.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יָקֽוּם׃ פ</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persévère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enaltecido.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stand.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the harvest of the River, is what to Sidon?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representan para Sidón las sementeras que crecen con las muchas aguas del Nilo, de la mies del río?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le grain de Shihor, la moisson du fleuve, pour Sidon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תְּבֽוּאָתָ֑הּ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était pour elle un revenu;</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provisión procedía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her revenue;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specific things describe the state of Tyre when it is laid waste?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cosas específicas describen el estado de Tiro cuando fue destruida?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quelles choses spécifiques décrivent l’état de Tyr lorsqu’elle fut dévastée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מִבַּ֙יִת֙ מִבּ֔וֹא</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maisons! plus d'entrée!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casa ni lugar adonde entrar!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there is no house, no harbor;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Tyre return to at the end of seventy years in addition to commiting fornication?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¿a qué volverá Tiro al cabo de setenta años, ademas de fornicar con todos los reinos?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à quoi Tyr reviendra-t-elle au bout de soixante-dix ans, en plus d’avoir commis la fornication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וְשָׁבָ֖ה לְאֶתְנַנָּ֑ה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retournera à son salaire impur;</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volverá a comerciar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She will return to her hire,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be His treasure?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su tesoro?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 sera son trésor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יִרְאַ֥ת יְהוָ֖ה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crainte de l'Éternel,</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temor de Jehová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fear of the Lord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something that happens to thorns cut up will also happen to the people. What will happen to thorns cut up?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lo que les sucede a los espinos cortados también les sucederá a las personas. ¿Qué les sucederá a los espinos cortados?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ce qui arrive aux épines coupées arrivera aussi au peuple. Qu'arrivera-t-il aux épines coupées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בָּאֵ֥שׁ יִצַּֽתּוּ׃ ס</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brûlent dans le feu.</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con fuego.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burned in the fire.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since wickedness will come upon the wicked, what do we ask from the Lord for us?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puesto que la maldad vendrá sobre los malvados, ¿qué le pedimos a Jehová por nosotros?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puisque la méchanceté viendra sur les méchants, que demandons-nous au Seigneur pour nous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33:22, the Lord is described as filling 3 functions and doing something for us. What is the Lord to us?  (4 points)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33:22, se describe al Señor desempeñando cuatro funciones. ¿Qué es Jehová para nosotros? (4 puntos)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33:22, le Seigneur est décrit comme remplissant trois fonctions et accomplissant quelque chose pour nous. Que représente le Seigneur pour nous ? (4 points)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שֹׁפְטֵ֔נוּ יְהוָ֖ה מְחֹקְקֵ֑נוּ יְהוָ֥ה מַלְכֵּ֖נוּ ה֥וּא יוֹשִׁיעֵֽנוּ׃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notre juge, L'Éternel est notre législateur, L'Éternel est notre roi: C'est lui qui nous sauve.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nuestro juez, Jehová es nuestro legislador, Jehová es nuestro Rey. ¡Él mismo nos salvará!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our Judge, The Lord is our Lawgiver, The Lord is our King; He will save us);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be gathered like the gathering of the caterpiller?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serán recogidos como cuando se recogen orugas?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qu’est-ce qui sera rassemblé comme le rassemblement de la chenille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שְׁלַלְכֶ֔ם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moissonne votre butin,</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despojos serán recogidos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plunder shall be gathered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dwell in the wilderness?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habitará en el desiero después de que sobre nosotros sea derramado el espíritu de lo alto?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sur nous d’en haut, qu’est-ce qui habitera dans le désert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וְשָׁכַ֥ן בַּמִּדְבָּ֖ר מִשְׁפָּ֑ט</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la droiture habitera dans le désert,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el juicio en el desierto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justice will dwell in the wilderness,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who are told to acknowledge His might?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¿a quiénes se les dice que conozcan su poder?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à qui est-il demandé de reconnaître sa puissance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וּדְע֥וּ קְרוֹבִ֖ים גְּבֻרָתִֽי׃</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qui êtes près, sachez quelle est ma puissance!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los que estáis cerca, conoced mi poder.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are near, acknowledge My might."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not be said by the inhabitants of the the city of our appointed feasts?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no dirán los habitantes de la ciudad de nuestras fiestas solemnes?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que ne diront pas les habitants de la ville où nous célébrons nos fêtes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וּבַל־יֹאמַ֥ר שָׁכֵ֖ן חָלִ֑יתִי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habitant ne dit: Je suis malade!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dirá el morador: «Estoy enfermo.»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will not say, "I am sick";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חָנֵּ֖נוּ לְךָ֣</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aie pitié de nous!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 misericordia de nosotros,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gracious to us;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strenght of salvation, what will wisdom and knowledge be?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¿de qué es Jehová la seguridad?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en plus d’être la force du salut, que seront la sagesse et la connaissance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אֱמוּנַ֣ת עִתֶּ֔יךָ</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jours seront en sûreté;</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es la seguridad de sus días.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stability of your times,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to whom will Eliakim be a father? (2 points)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¿de quién será padre Eliaquim? (2 puntos)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pour qui Éliakim sera-t-il un père ? (2 points)</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לְאָ֛ב לְיוֹשֵׁ֥ב יְרוּשָׁלִַ֖ם וּלְבֵ֥ית יְהוּדָֽה׃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un père pour les habitants de Jérusalem Et pour la maison de Juda.</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será un padre para el morador de Jerusalén y para la casa de Judá.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be a father to the inhabitants of Jerusalem And to the house of Judah.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who is told to overflow through her land like the River?  Be specific.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¿a quién se le dice que pase cual río de tu tierra? Sea específico.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23:10, à qui est-il demandé de déborder sur son pays comme le fleuve ? Soyez précis.</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בַּת־תַּרְשִׁ֕ישׁ</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Tarsis!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Tarsis,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Tarshish;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hear His voice, and do what?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voz, y ¿qué más hagan?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entendre sa voix et à faire quoi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הַאְזֵ֖נָּה אִמְרָתִֽי׃</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à ma parole!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mi razón!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my speech.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look to its Maker"?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“no tuvisteis respeto al que lo hizo”?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quels mots concernant la vieille piscine signifient presque la même chose que « vous n’avez pas regardé vers son Créateur »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2025-10-28T23:38:06Z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