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is told to flow through her land like what?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se le dice a la hija de Tarsis que pase cual de su tierra, ¿de qué manera?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il est dit à la fille de Tarsis de traverser son pays comme quoi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גָּ֑בֶר</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t'enveloppera</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mighty man,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when God removed the protection of Judah, what did they also see that was great?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cuando cayeron las defensas de Judá, ¿qué vieron también que se multiplicaron?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lorsque Dieu a retiré la protection de Juda, qu'ont-ils également vu de nombreux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בְּקִיעֵ֧י עִיר־דָּוִ֛ד רְאִיתֶ֖ם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regardez les brèches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Visteis las brechas de la ciudad de David,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saw the damage to the city of David,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words clarify that the prophecy that Tyre will be forgotten for seventy years is a literal 70 years?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palabras aclaran que la profecía de que Tiro sería olvidada durante setenta años son 70 años literales?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quels mots précisent que la prophétie selon laquelle Tyr sera oubliée pendant soixante-dix ans est littérale : 70 ans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מֶ֣לֶךְ אֶחָ֑ד</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dure la vie d'un roi.</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los días de un rey.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days of one king.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with all the honorable of the earth?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con todos los nobles de la tierra?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l’Éternel des armées a décidé de faire à tous les honorables de la terre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לְהָקֵ֖ל</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humilier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humillar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into contempt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what are the merchants of Sidon told to do when Tyre is laid waste?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se les dice a los mercaderes de Sidón que hagan cuando Tiro sea destruida?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que sont dits aux marchands de Sidon de faire lorsque Tyr sera dévastée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muets d'effroi,</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¡Callad,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still,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have respect for Him who fashioned it long ago"?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“ni mirasteis al que desde antiguo lo había planeado”?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22:11, quels mots concernant la vieille piscine signifient presque la même chose que « vous n’avez pas eu de respect pour celui qui l’a façonnée autrefois »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 au Nil,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 cual río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River,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הִבַּטְתֶּם֙ אֶל־עֹשֶׂ֔יהָ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regardez pas vers celui qui a voulu ces choses,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tuvisteis respeto al que lo hizo,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did not look to its Maker,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who called for weeping and mourning in the day that they saw that the city of David was damaged?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¿quién llamó a llanto y a lamentación el día que vieron que la ciudad de David estaba destruida?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qui a appelé aux pleurs et au deuil le jour où ils ont vu que la ville de David était endommagée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אֲדֹנָ֧י יְהוִ֛ה צְבָא֖וֹת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God of hosts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by whom is it a day of trouble and treading down and perplexity?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¿por quién es un día de alboroto, de angustia y confusión?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par qui est-ce un jour de détresse, d’écrasement et de perplexité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לַֽאדֹנָ֧י יְהוִ֛ה צְבָא֖וֹת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le Seigneur, l'Éternel des armées,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Señor, Jehová de los ejércitos,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Lord God of hosts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the oppressed virgin daughter of Sidon is told to arise, cross over to Cyprus. What will she have there also?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se le dice a la oprimida hija virgen de Sidón que se levante para pasar a Quitim. ¿Qué encontrará allí también?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23:12, la vierge opprimée, fille de Sidon, reçoit l'ordre de se lever et de traverser vers Chypre. Que lui arrivera-t-il là-bas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גַּם־שָׁ֖ם לֹא־יָנ֥וּחַֽ לָֽךְ׃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aura pas de repos pour toi.</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allí no tendrás reposo.»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also you will have no rest."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who is a people which was not?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¿Quién es un pueblo que no era?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qui est un peuple qui n’était pas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who will rejoice no more?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¿quién no se alegrará más?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qui ne se réjouira plus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אֶ֣רֶץ כַּשְׂדִּ֗ים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Vois les Chaldéens,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la tierra de los caldeos!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land of the Chaldeans,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who said that the people would have no atonement even to their death for this rebellion?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¿quién dijo que el pueblo no tendría expiación ni siquiera hasta la muerte por esta rebelión?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qui a dit que le peuple n’aurait aucune expiation, même pas la mort, pour cette rébellion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אֲדֹנָ֥י יְהוִ֖ה צְבָאֽוֹת׃ פ</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in the foreign country what will be the shame of Shebna's master's house?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en el país extranjero ¿cuál será la vergüenza de la casa del señor de Sebna?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dans le pays étranger, quelle sera la honte de la maison du maître de Shebna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וְשָׁ֙מָּה֙ מַרְכְּב֣וֹת כְּבוֹדֶ֔ךָ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seront tes chars magnifiques,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estarán los carros de tu gloria,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your glorious chariots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is described in more detail by saying that the cups and all the pitchers will hang on Eliakim?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se describe con más detalle al decir que las copas y todos los cántaros colgarán de Eliaquim?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est décrite plus en détail en disant que les coupes et toutes les cruches seront suspendues à Éliakim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כְּלֵ֣י הַקָּטָ֑ן</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tous les petits ustensiles,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vasos menores,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vessels of small quantity,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specific things describe the state of Tyre when it is laid waste?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cosas específicas describen el estado de Tiro cuando fue destruida?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quelles choses spécifiques décrivent l’état de Tyr lorsqu’elle fut dévastée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מִבַּ֙יִת֙ מִבּ֔וֹא</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maisons! plus d'entrée!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casa ni lugar adonde entrar!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there is no house, no harbor;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for whom will be Tyre's gain?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¿para quién será la ganancia de Tiro?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à qui appartiendra le gain de Tyr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הַֽמְעֻשָּׁקָ֞ה בְּתוּלַ֣ת בַּת־צִיד֗וֹן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Vierge déshonorée, fille de Sidon!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oprimida virgen, hija de Sidón.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oppressed virgin daughter of Sidon.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לַיֹּשְׁבִ֞ים לִפְנֵ֤י יְהוָה֙ יִֽהְיֶ֣ה סַחְרָ֔הּ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son gain fournira pour ceux qui habitent devant l'Éternel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sus ganancias serán para los que estén delante de Jehová,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her gain will be for those who dwell before the Lord,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reason did the Lord give for trusting the message that Shebna would be removed and Eliakim would take his position?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razón dio Jehová para confiar en el mensaje de que Sebna sería removido y Eliaquim tomaría su puesto?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quelle raison le Seigneur a-t-il donnée pour croire au message selon lequel Shebna serait destitué et Éliakim prendrait sa place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hablado.”»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when Tyre is laid waste, who or what is told to wail?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¿a quién se le ordena aullar cuando Tiro es destruida?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lorsque Tyr est dévastée, à qui ou à quoi est-il demandé de se lamenter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אֳנִיּ֣וֹת תַּרְשִׁ֗ישׁ</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navires de Tarsis!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naves de Tarsis,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ships of Tarshish!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what will the Lord do for Eliakim that he will become a glorious throne to his father's house?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¿qué hará Jehová por Eliaquim para que él sea motivo de honra para la casa de su padre?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fera le Seigneur pour Éliakim afin qu’il devienne un trône glorieux pour la maison de son père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וּתְקַעְתִּ֥יו יָתֵ֖ד בְּמָק֣וֹם נֶאֱמָ֑ן</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l'enfoncerai comme un clou dans un lieu sûr,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hincaré como un clavo en lugar firme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fasten him as a peg in a secure place,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what will the oppressed virgin daughter of Sidon do no more?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¿qué no hará más la virgen oprimida hija de Sidón?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que ne fera plus la fille vierge opprimée de Sidon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as in the song of the harlet, to whom will it happen at the end of seventy years?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¿quién cantará como canción de ramera al cabo de los setenta años?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23:15, comme dans le chant de la prostituée, à qui arrivera-t-il au bout de soixante-dix ans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לְצֹ֔ר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de Tyr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 Tiro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happen to Tyre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לֹֽא־תוֹסִ֥יפִי ע֖וֹד לַעְל֑וֹז</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dit: Tu ne te livreras plus à la joie,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«No te alegrarás más,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"You will rejoice no more,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traders of Tyre had?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commerçants de Tyr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כִּנְעָנֶ֖יהָ נִכְבַּדֵּי־אָֽרֶץ׃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commerçants étaient les plus riches de la terre?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mercaderes eran los nobles de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traders are the honorable of the earth?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when describing Tyre before it was laid waste, what words indicate it was the most important or maybe one of the most important cities?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al describir a Tiro antes de que fuera devastada, ¿qué palabras indican que era la ciudad más importante o quizás una de las más importantes?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en décrivant Tyr avant qu’elle ne soit dévastée, quels mots indiquent qu’elle était la ville la plus importante ou peut-être l’une des plus importantes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הַמַּֽעֲטִירָ֑ה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dispensatrice des couronnes,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repartía coronas,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crowning city,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his father's house, what will Eliakim become?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la casa de su padre, ¿qué será el clavo Eliaquim?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deviendra Éliakim dans la maison de son père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לְכִסֵּ֥א כָב֖וֹד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siège de gloire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motivo de honra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become a glorious throne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in the day that the Lord of Hosts called for weeping and for mourning, for baldness and for girding with sackcloth, in addition to what they said, what 6 things did they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el día que Jehová de los ejércitos llamó a llanto y a lamentación, a raparse el cabello y a vestir ropas ásperas, ¿qué 6 cosas hicieron además de lo que dijeron?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le jour où le Seigneur des armées appela à pleurer et à se lamenter, à se raser la tête et à se ceindre de sacs, en plus de ce qu'ils avaient dit, quelles sont les 6 choses qu'ils ont faites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שָׂשׂ֣וֹן וְשִׂמְחָ֗ה הָרֹ֤ג׀ בָּקָר֙ וְשָׁחֹ֣ט צֹ֔אן אָכֹ֥ל בָּשָׂ֖ר וְשָׁת֣וֹת יָ֑יִן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 la gaîté et de la joie! On égorge des boeufs et l'on tue des brebis, On mange de la viande et l'on boit du vin: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hubo gozo y alegría matando vacas y degollando ovejas, comiendo carne, bebiendo vino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instead, joy and gladness, Slaying oxen and killing sheep, Eating meat and drinking wine: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two things will the Lord do to Shebna like might be done to a ball to send him into a large country?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dos cosas haría Jehová a Sebna, como a una bola, para enviarlo por tierra extensa?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sont les deux choses que le Seigneur fera à Shebna, comme il pourrait le faire à un ballon pour l'envoyer dans un grand pays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צָנ֤וֹף יִצְנָפְךָ֙ צְנֵפָ֔ה כַּדּ֕וּר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rouler, rouler comme une balle,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echará a rodar con ímpetu, como a una bola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surely turn violently and toss you like a ball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what two questions were asked of Shebna before pointing out that he had prepared significant sepulcher?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¿cuáles fueron las dos preguntas que se le hicieron a Sebna antes de señalar que había preparado un sepulcro importante?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quelles sont les deux questions posées à Shebna avant de souligner qu’il avait préparé un sépulcre important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פֹה֙ וּמִ֣י לְךָ֣ פֹ֔ה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a-t-il à toi ici, et qui as-tu ici,</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tú aquí o a quién tienes aquí,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have you here, and whom have you here,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how will Egypt feel when the report of Tyre reaches them?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¿cómo se sentirá Egipto por las noticias de Tiro?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que ressentira l’Égypte lorsque le rapport de Tyr lui parviendra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יָחִ֖ילוּ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trembleront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also will be in agony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with the houses to fortify the wall?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con las casas para fortificar el muro?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qu’ont-ils fait des maisons pour fortifier le mur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how are the people of the land of the Chaldeans described?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¿cómo se describe al pueblo de la tierra de los caldeos?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comment sont décrits les habitants du pays des Chaldéens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הָעָם֙ לֹ֣א</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n'étaient pas un peuple,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pueblo no existía.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people which was not;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וַתִּתְֿצוּ֙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abattez,</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derribasteis casas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broke down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they made a reservoir between the two walls for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hicieron un foso entre los dos muros, ¿para qué?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22:11, ils ont fait un réservoir entre les deux murs pour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לְמֵ֖י הַבְּרֵכָ֣ה הַיְשָׁנָ֑ה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eaux de l'ancien étang.</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aguas del estanque viejo;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 of the old pool.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two actions can Eliakim do that no one else can undo?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¿cuáles son las dos acciones que puede realizar Eliaquim que nadie más puede deshacer?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22:22, quelles sont les deux actions qu’Éliakim peut-il faire et que personne d’autre ne peut annuler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וּפָתַח֙ וְאֵ֣ין סֹגֵ֔ר וְסָגַ֖ר וְאֵ֥ין פֹּתֵֽחַ׃</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ouvrira, nul ne fermera; Quand il fermera, nul n'ouvrira.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abrirá y nadie cerrará, cerrará y nadie abrirá.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shall open, and no one shall shut; And he shall shut, and no one shall open.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bring to dishonor?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para envilecer la soberbia?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le Seigneur des armées a décidé de déshonorer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גְּא֣וֹן כָּל־צְבִ֔י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l'orgueil de tout ce qui brille,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todo esplendor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pride of all glory,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Tyre return to at the end of seventy years in addition to commiting fornication?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¿a qué volverá Tiro al cabo de setenta años, ademas de fornicar con todos los reinos?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à quoi Tyr reviendra-t-elle au bout de soixante-dix ans, en plus d’avoir commis la fornication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וְשָׁבָ֖ה לְאֶתְנַנָּ֑ה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retournera à son salaire impur;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volverá a comerciar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She will return to her hire,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has the Lord of hosts purposed to bring into contempt?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¿a quién ha decretado humillar Jehová de los ejércitos?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qui le Seigneur des armées a-t-il décidé de mépriser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כָּל־נִכְבַּדֵּי־אָֽרֶץ׃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ilustres de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honorable of the earth.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what is Sidon for the nations?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es Sidón para las naciones?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Sidon pour les nations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סְחַ֥ר גּוֹיִֽם׃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le marché des nations.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 también emporio de las naciones.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is a marketplace for the nations.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merchants of Tyre had?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marchands de Tyr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סֹחֲרֶ֙יה֙ שָׂרִ֔ים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dont les marchands étaient des princes,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comerciantes eran príncipes,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merchants are princes,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when the Lord stretched out His hand over the sea, what happened?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cuando Jehová extendió su mano sobre el mar, ¿qué sucedió?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lorsque le Seigneur a étendu sa main sur la mer, que s’est-il passé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הִרְגִּ֖יז מַמְלָכ֑וֹת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fait trembler les royaumes;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temblar los reinos;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shook the kingdoms;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make sweet melody and to sing many songs?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entonar buena melodía y repetir la canción?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faire de douces mélodies et de chanter de nombreuses chansons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קְחִ֥י כִנּ֛וֹר סֹ֥בִּי עִ֖יר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la harpe, parcours la ville,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 arpa y recorre la ciudad,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harp, go about the city,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what shall be full of chariots?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¿qué estará lleno de carros?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qu’est-ce qui sera rempli de chars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in addition to the words "the harvest of the River" what words describe what Sidon's revenue is?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palabras además de "la mies del río" describen la provisión de Sidón?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en plus des mots « la moisson du fleuve », quels mots décrivent le revenu de Sidon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שִׁחֹ֔ר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 du Nil,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sementeras que crecen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grain of Shihor,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told to be like the River that overflowes where?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¿como qué se le dice a la hija de Tarsis que pase por su tierra?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la fille de Tarsis est-elle censée être comme le fleuve qui déborde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עִבְרִ֥י אַרְצֵ֖ךְ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Parcours librement ton pays,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tierra,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Overflow through your land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Shebna is asked "What have you here?" and "whom have you here?" because he did what?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a Sebna se le pregunta: "¿Qué tienes tú aquí?" y "¿A quién tienes aquí?" porque ¿qué hizo?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on demande à Shebna : « Qu'as-tu ici ? » et « Qui as-tu ici ? » parce qu'il a fait quoi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כִּֽי־חָצַ֧בְתָּ לְּךָ֛ פֹּ֖ה קָ֑בֶר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creuses ici un sépulcre?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labraste aquí un sepulcro para ti,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hewn a sepulcher here,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hapen to the things on the peg when it is removed?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pasará con la carga que fue puesta sobre el clavo cuando sea quitado?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qu’arrivera-t-il aux objets sur la cheville lorsqu’elle sera retirée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וְנִכְרַת֙ הַמַּשָּׂ֣א אֲשֶׁר־עָלֶ֔יהָ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fardeau qui était sur lui sera détruit,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carga que sobre él se puso se echará a perder;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burden that was on it will be cut off;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מִבְחַר־עֲמָקַ֖יִךְ</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plus belles vallées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hermosos valles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that your choicest valleys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why is the forgotten harlot told to take a harp, go about the city, make sweet melody, sing many songs?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¿por qué se le dice a la ramera olvidada que tome un arpa, recorra la ciudad, entona buena melodía y repite la canción?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pourquoi dit-on à la prostituée oubliée de prendre une harpe, de parcourir la ville, de chanter de douces mélodies et de chanter de nombreuses chansons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תִּזָּכֵֽרִי׃</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qu'on se souvienne de toi! -</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fin de que seas recordada.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may be remembered."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role did Shebna have, who was over the house?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¿qué papel tenía Sebna, el mayordomo?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rôle de Shebna, qui était au-dessus de la maison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צְבָא֑וֹת לֶךְ־בֹּא֙ אֶל־הַסֹּכֵ֣ן הַזֶּ֔ה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des armées: Va vers ce courtisan,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dice así: «Ve a encontrarte con este tesorero,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of hosts: "Go, proceed to this steward,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who will be in agony at the report of Tyre?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¿quiénes tendrán dolor por las noticias de Tiro?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qui sera à l’agonie en entendant le rapport de Tyr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כַּֽאֲשֶׁר־שֵׁ֖מַע לְמִצְרָ֑יִם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Égyptiens sauront la nouvelle,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lleguen las nuevas a Egipto,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report reaches Egypt,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when the Lord clothes Eliakim with Shebna's robe and strengthens him with Shebna's belt, what will He commit into Eliakim's hand?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cuando Jehová viste a Eliaquim con la vestidura de Sebna y lo ceñirá con el talabarte de Sebna, ¿qué entregará en las manos de Eliaquim?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lorsque le Seigneur revêtira Éliakim du manteau de Shebna et le fortifiera avec la ceinture de Shebna, que remettra-t-il entre les mains d’Éliakim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וּמֶֽמְשֶׁלְתְּךָ֖ אֶתֵּ֣ן בְּיָד֑וֹ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remettrai ton pouvoir entre ses mains;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entregaré en sus manos tu autoridad;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commit your responsibility into his hand.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look to its Maker"?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“no tuvisteis respeto al que lo hizo”?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quels mots concernant la vieille piscine signifient presque la même chose que « vous n’avez pas regardé vers son Créateur »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וְיֹצְרָ֥הּ מֵֽרָח֖וֹק לֹ֥א רְאִיתֶֽם׃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voyez pas celui qui les a préparées de loin.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mirasteis al que desde antiguo lo había planeado.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did you have respect for Him who fashioned it long ago.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what two things will not be done with Tyre's gain and her pay?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las dos cosas que no se harán con las negocios y ganancias de Tiro?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quelles sont les deux choses qui ne seront pas faites avec le gain et le salaire de Tyr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with whom will she commit fornication?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¿con quién fornicará de nuevo?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23:17, lorsque Tyr reviendra à son salaire, avec qui commettra-t-elle la fornication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אֶת־כָּל־מַמְלְכ֥וֹת הָאָ֖רֶץ עַל־פְּנֵ֥י הָאֲדָמָֽה׃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tous les royaumes de la terre, Sur la face du monde.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todos los reinos del mundo sobre la faz de la tierra.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all the kingdoms of the world on the face of the earth.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will the Lord deal with Tyre?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¿cuándo visitará Jehová a Tiro?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quand le Seigneur traitera-t-il avec Tyr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מִקֵּ֣ץ׀ שִׁבְעִ֣ים שָׁנָ֗ה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al fin de los setenta años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at the end of seventy years,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take a harp and to go about the city?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tomar un arpa y recorrer la ciudad?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prendre une harpe et de faire le tour de la ville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הֵיטִ֤יבִי נַגֵּן֙ הַרְבִּי־שִׁ֔יר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Joue bien, répète tes chants,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Entona una buena melodía, repite la canción,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sweet melody, sing many songs,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words indicate that Shebna will not return from the large country to which the Lord sends him?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palabras indican que Sebna no regresará del país al que Jehová lo envía?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paroles indiquent que Shebna ne reviendra pas du grand pays dans lequel le Seigneur l’envoie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שָׁ֣מָּה תָמ֗וּת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tu mourras,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allá morirás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you shall die,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the Lord do at the end of seventy years?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¿qué hará Jehová al final de los setenta años?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que fera le Seigneur à la fin des soixante-dix ans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 אֶת־צֹ֔ר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visitera Tyr,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visitará Jehová a Tiro,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deal with Tyre.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יֵֽאָצֵ֖ר וְלֹ֣א יֵֽחָסֵ֑ן</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seront ni entassés ni conservés;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guardarán ni se atesorarán,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be treasured nor laid up,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when your choicest valleys shall be full of chariots, what will happen at the gate?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cuando tus hermosos valles se llenaron de carros, ¿qué sucederá a la puerta?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lorsque vos plus belles vallées seront remplies de chars, que se passera-t-il à la porte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וְהַפָּ֣רָשִׁ֔ים שֹׁ֖ת שָׁ֥תוּ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cavaliers se rangent en bataille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jinetes acamparon junto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horsemen shall set themselves in array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belt?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el talabarte de Sebna?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de la ceinture de Shebna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וְאַבְנֵֽטְךָ֙ אֲחַזְּקֶ֔נּוּ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ceindrai de ta ceinture,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ceñiré con tu talabarte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strengthen him with your belt;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your choicest valleys shall be full of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¿de qué estarán llenos tus hermosos valles?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vos plus belles vallées seront remplies de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רָ֑כֶב</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remplies de chars,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llenaron de carros,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full of chariots,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the ships of Tarshish told to do?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a las naves de Tarsis que hagan?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sont dits aux navires de Tarsis de faire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the day that they saw that the city was damaged what four things did the Lord of Hosts call for?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este día que vieron que la ciudad estaba dañada, ¿cuáles fueron las cuatro cosas que pidió Jehová de los Ejércitos?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le jour où ils virent que la ville était endommagée, quelles sont les quatre choses que le Seigneur des armées a demandées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who should wail?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¿quién debería aullar?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qui devrait se lamenter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יֹ֥שְׁבֵי אִֽי׃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habitants de la côte!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moradores de la costa.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inhabitants of the coastland!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to whom will Eliakim be a father? (2 points)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¿de quién será padre Eliaquim? (2 puntos)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pour qui Éliakim sera-t-il un père ? (2 points)</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לְאָ֛ב לְיוֹשֵׁ֥ב יְרוּשָׁלִַ֖ם וּלְבֵ֥ית יְהוּדָֽה׃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un père pour les habitants de Jérusalem Et pour la maison de Juda.</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será un padre para el morador de Jerusalén y para la casa de Judá.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be a father to the inhabitants of Jerusalem And to the house of Judah.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what is said about strength when telling the daughter of Tarshish to flow through her land like the River.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¿qué se dice acerca del poder cuando se le dice a la hija de Tarsis que pase cual río de su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que dit-on à propos de la force lorsqu'on dit à la fille de Tarsis de couler à travers son pays comme le fleuve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 מֵ֥זַח עֽוֹד׃</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joug!</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tendrás ya más poder.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no more strength.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how is the water described that enables access to the grain of Shihor?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¿cómo se describe el agua que hace crecer las sementeras del Nilo?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comment l’eau qui permet l’accès au grain de Shihor est-elle décrite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וּבְמַ֤יִם רַבִּים֙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les vastes eaux,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las muchas aguas del Nilo,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great waters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to what did they look in that day?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¿a qué miran en ese día?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vers quoi ont-ils regardé ce jour-là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הַה֔וּא אֶל־נֶ֖שֶׁק בֵּ֥ית הַיָּֽעַר׃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armures de la maison de la forêt.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hacia la casa de armas del bosque.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armor of the House of the Forest;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לִבְכִי֙ וּלְמִסְפֵּ֔ד וּלְקָרְחָ֖ה וְלַחֲגֹ֥ר שָֽׂק׃</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pleurer et à vous frapper la poitrine, A vous raser la tête et à ceindre le sac.</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llanto y a lamentación, a raparse el cabello y a vestir ropas ásperas.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Called for weeping and for mourning, For baldness and for girding with sackcloth.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Sidon was filled by people doing what?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hacían los que abastecían a Sidón?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Sidon était remplie de gens qui faisaient quoi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יָ֖ם מִלְאֽוּךְ׃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parcourant la mer!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cruzando el mar te abastecían!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those who cross the sea have filled.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when Assyria founded a place for wild beasts of the desert, what three things did it do?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cuando Asiria fundó un lugar para los moradores del desierto, ¿qué tres cosas hizo?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lorsque l’Assyrie a fondé un lieu pour les bêtes sauvages du désert, quelles ont été les trois choses qu’elle a faites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הֵקִ֣ימוּ ׳בְחִינָיו׳ ״בַחוּנָ֗יו״ עֹרְרוּ֙ אַרְמְנוֹתֶ֔יהָ שָׂמָ֖הּ לְמַפֵּלָֽה׃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des tours, ils renversent les palais de Tyr, Ils les mettent en ruines.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Levantaron sus fortalezas, edificaron sus palacios; él la convirtió en ruinas.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set up its towers, They raised up its palaces, And brought it to ruin.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before they broke down the houses to fortify the wall?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antes de derribar las casas para fortificar el muro?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que faisaient-ils avant de démolir les maisons pour fortifier le mur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וְאֶת־בָּתֵּ֥י יְרוּשָׁלִַ֖ם סְפַרְתֶּ֑ם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comptez les maisons de Jérusalem,</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Contasteis entonces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numbered the houses of Jerusalem,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words describe Shebna?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Este concepto no está presente en la traducción RVR1995 de este versículo.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après t’avoir lancé d’un jet vigoureux, quelle autre action l’Éternel accomplira-t-il envers Shebna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2025-10-28T23:35:54Z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