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 what two words describe the strength of the Lord's destruction that is like a tempest of hail and a flood?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 ¿cuáles son las dos palabras que describen el poder arrasador de Jehová que es como una tormenta de granizo y un ímpetu de recias aguas?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 quels sont les deux mots qui décrivent la force de la destruction du Seigneur, semblable à une tempête de grêle et à un déluge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וּבַשֶּׁ֥קֶר נִסְתָּֽרְנוּ׃ ס</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mensonge pour abri.</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 la falsedad nos esconderemos.»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under falsehood we have hidden ourselves."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28:13, whose word was to them precept upon precept?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28:13, ¿de quién fue la palabra que les fue dada: mandamiento tras mandamiento?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28:13, quelle parole leur était adressée, précepte sur précepte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לָהֶ֜ם</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pour eux la parole de l'Éternel sera</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palabra, pues, de Jehová les será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the word of the Lord was to them,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27:13, what will be blown the same day that the children of Israel are gathered one by one?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27:13, ¿qué se tocará el mismo día en que los hijos de Israel sean reunidos uno por uno?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27:13, que sonnera-t-on le jour même où les enfants d’Israël seront rassemblés un par un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יִתָּקַע֮ בְּשׁוֹפָ֣ר גָּדוֹל֒</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sonnera de la grande trompette,</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se tocará con gran trompeta,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great trumpet will be blown;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28:21, what words are in parallel with "His unusual act"?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28:21, ¿qué palabras están en paralelo con “su extraño trabajo”?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28:21, quels mots sont en parallèle avec « son travail inouï. »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זָ֣ר מַעֲשֵׂ֔הוּ</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 oeuvre étrange,</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 extraña obra,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His awesome work,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28:6, the Lord of Hosts will be a spirit of justice to whom?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28:6, ¿para quién será espíritu de justicia Jehová de los ejércitos?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28:6, le Seigneur des armées sera un esprit de justice pour qui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לַיּוֹשֵׁב֙ עַל־הַמִּשְׁפָּ֔ט</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celui qui est assis au siège de la justice,</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el que se sienta a juzgar,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him who sits in judgment,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28:6, in what way will the Lord of Hosts be a crown of glory to him who sits in judgment?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28:6, ¿de qué manera Jehová de los ejércitos será por corona de gloria para aquel que se sienta a juzgar?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28:6, de quelle manière l’Éternel des armées sera-t-il une couronne de gloire pour celui qui siège en jugement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חָזָ֤ק וְאַמִּץ֙ לַֽאדֹנָ֔י</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venir, de la part du Seigneur, un homme fort et puissant,</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Jehová tiene a uno que es fuerte y poderoso: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the Lord has a mighty and strong one,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וּלְר֖וּחַ מִשְׁפָּ֑ט</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esprit de justice</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espíritu de justicia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a spirit of justice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28:4, what will the glorious beauty of Ephraim become?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28:4, ¿en qué se convertirá la hermosura de la gloria de Efraín?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28:4, que deviendra la beauté glorieuse d’Éphraïm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וְֽהָ֨יְתָ֜ה צִיצַ֤ת נֹבֵל֙ צְבִ֣י תִפְאַרְתּ֔וֹ</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fleur fanée, qui fait l'éclat de sa parure,</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flor caduca de la hermosura de su gloria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glorious beauty is a fading flower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28:10, what 6 phrases describe a method of teaching God uses?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28:10, ¿cuáles son 6 frases que describen un método de enseñanza que utiliza Dios?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28:10, quelles sont les 6 expressions qui décrivent une méthode d’enseignement utilisée par Dieu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צַ֤ו לָצָו֙ צַ֣ו לָצָ֔ו קַ֥ו לָקָ֖ו קַ֣ו לָקָ֑ו זְעֵ֥יר שָׁ֖ם זְעֵ֥יר שָֽׁם׃</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c'est précepte sur précepte, précepte sur précepte, Règle sur règle, règle sur règle, Un peu ici, un peu là. -</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mandamiento tras mandamiento, mandato sobre mandato, renglón tras renglón, línea tras línea, un poquito aquí, un poquito allá,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precept must be upon precept, precept upon precept, Line upon line, line upon line, Here a little, there a little."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28:17, what will the hail sweep away?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28:17, ¿qué barrerá el granizo?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28:17, que balayera la grêle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מַחְסֵ֣ה כָזָ֔ב</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refuge de la fausseté,</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refugio de la mentira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refuge of lies,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 the Lord's destruction is compared to what thee natural disasters?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 ¿a qué desastres naturales se compara la destrucción de Jehová?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 la destruction du Seigneur est comparée à quoi sont comparées les catastrophes naturelles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כְּזֶ֥רֶם בָּרָ֖ד שַׂ֣עַר קָ֑טֶב כְּ֠זֶרֶם מַ֣יִם כַּבִּירִ֥ים שֹׁטְפִ֛ים</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 orage de grêle, un ouragan destructeur, Comme une tempête qui précipite des torrents d'eaux:</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una tormenta de granizo, como un torbellino arrasador, como el ímpetu de recias aguas que inundan.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a tempest of hail and a destroying storm, Like a flood of mighty waters overflowing,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28:9, what question is asked about the message?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28:9, ¿qué pregunta se hace acerca de la doctrina?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28:9, quelle question est posée à propos des leçons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28:9, what question is asked about milk?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28:9, ¿cuál es la primera de las dos preguntas que indican cuán jóvenes deben ser los estudiantes para que el sacerdote y el profeta puedan enseñarles?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28:9, quelle question est posée à propos du sevrés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וְאֶת־מִ֖י יָבִ֣ין שְׁמוּעָ֑ה</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qui veut-on donner des leçons?</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 ¿a quién se hará entender la doctrina?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whom will he make to understand the message?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28:5, what two things will the Lord of hosts be to the remnant of His people?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28:5, ¿cuáles son las dos cosas que Jehová de los ejércitos será para el resto de su pueblo?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28:5, quelles seront les deux choses que le Seigneur des armées sera pour le reste de son peuple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לַעֲטֶ֣רֶת צְבִ֔י וְלִצְפִירַ֖ת תִּפְאָרָ֑ה</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Une couronne éclatante et une parure magnifique</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corona de gloria y diadema de hermosura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a crown of glory and a diadem of beauty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28:17, what will the Lord God make the measuring line?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28:17, ¿qué ajustará Jehová a cordel?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28:17, de quoi le Seigneur Dieu fera-t-il le cordeau à mesurer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וְשַׂמְתִּ֤י מִשְׁפָּט֙</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ferai de la droiture</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Ajustaré el juicio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Also I will make justice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28:17, what will happen to the refuge of lies?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28:17, ¿qué pasará con el refugio de la mentira?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28:17, qu’adviendra-t-il du refuge du mensonge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וְיָעָ֤ה בָרָד֙</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grêle emportera</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granizo barrerá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hail will sweep away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 what phrase describes the people whose glorious beauty is a fading flower?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 ¿qué gente es comparada con la flor caduca de la hermosura de su gloria?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 quelle expression décrit le peuple dont la beauté glorieuse est une fleur fanée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שִׁכֹּרֵ֣י אֶפְרַ֔יִם</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ivrognes d'Éphraïm,</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los ebrios de Efraín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the drunkards of Ephraim,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28:16, what 3 phrases describe the foundation stone which the Lord God would lay?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28:16, ¿cuáles son las tres frases que describen la piedra fundamental que Jehová, el Señor, ha puesto?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28:16, quelles sont les trois phrases qui décrivent la pierre angulaire que le Seigneur Dieu poserait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גְּמוּלֵי֙ מֵֽחָלָ֔ב</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Est-ce à des enfants qui viennent d'être sevrés,</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los destetados?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Those just weaned from milk?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אֶ֣בֶן בֹּ֜חַן פִּנַּ֤ת יִקְרַת֙ מוּסָ֣ד מוּסָּ֔ד</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Une pierre éprouvée, une pierre angulaire de prix, solidement posée;</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piedra probada, angular, preciosa, de cimiento estable.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tried stone, a precious cornerstone, a sure foundation;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28:17, what will the waters overflow?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28:17 ¿qué inundarán las aguas?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28:17, de quoi les eaux déborderont-elles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יִשְׁטֹֽפוּ׃</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l'abri du mensonge.</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escondrijo.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hiding place.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28:4, Ephraim is compared to fruit at what time of year?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28:4, ¿en qué época del año se compara a Efraín con el fruto?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28:4, à quelle période de l’année Éphraïm est-il comparé à un fruit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כְּבִכּוּרָהּ֙ בְּטֶ֣רֶם קַ֔יִץ</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Sera comme une figue hâtive</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como la fruta temprana, la primera del verano,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the first fruit before the summer,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28:29, from whom comes the knowledge of how to extract seeds from the various types of crop plants?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28:29, ¿de quién proviene el conocimiento de cómo extraer semillas de los diversos tipos de plantas de cultivo?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28:29, d’où vient la connaissance de la manière d’extraire les graines des différents types de plantes cultivées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גַּם־זֹ֕את מֵעִ֛ם יְהוָ֥ה צְבָא֖וֹת יָצָ֑אָה</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Cela aussi vient de l'Éternel des armées;</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¡También esto salió de Jehová de los ejércitos,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This also comes from the Lord of hosts,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28:9, what clause means about the same as saying those just weaned from milk?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28:9, ¿cuál es el segundo de las dos preguntas que indican cuán jóvenes deben ser los estudiantes para que el sacerdote y el profeta puedan enseñarles?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28:9, quelle clause signifie à peu près la même chose que de dire ceux qui viennent d’être sevrés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עַתִּיקֵ֖י מִשָּׁדָֽיִם׃</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viennent de quitter la mamelle?</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los recién destetados?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Those just drawn from the breasts?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28:5, to whom will the Lord of hosts be a crown of glory and a diadem of beauty?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28:5, ¿para quién será Jehová de los ejércitos por corona de gloria y diadema de hermosura?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28:5, à qui l’Éternel des armées sera-t-il une couronne de gloire et un diadème de beauté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 woe is to those who are overcome with what?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 ¡ay de los aturdidos! ¿Por qué están así?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 malheur à ceux qui sont vaincus par quoi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לִשְׁאָ֖ר עַמּֽוֹ׃</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le reste de son peuple,</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el resto de su pueblo.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the remnant of His people,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28:27, what is done to black cummin?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28:27, ¿qué se hace con el eneldo?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28:27, que fait-on à la nielle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בַמַּטֶּ֛ה יֵחָ֥בֶט קֶ֖צַח</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on bat la nielle avec le bâton,</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con un palo se sacude el eneldo,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the black cummin is beaten out with a stick,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28:11, after mentioning that the priest and prophet are drunkards, God says He will speak to this people by what two means?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28:11, después de mencionar que el sacerdote y el profeta son borrachos, Dios dice que hablará a este pueblo ¿por qué dos medios?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28:11, après avoir mentionné que le prêtre et le prophète sont des ivrognes, Dieu dit qu'il parlera à ce peuple par quels deux moyens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בְּלַעֲגֵ֣י שָׂפָ֔ה וּבְלָשׁ֖וֹן אַחֶ֑רֶת</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Hé bien! c'est par des hommes aux lèvres balbutiantes Et au langage barbare</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en lengua de tartamudos, en lenguaje extraño,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with stammering lips and another tongue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28:8, the tables have no place that is what?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28:8, ¿qué tipo de lugar ya no queda en la mesa?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28:8, Il n'y a pas de question correspondante en français car la traduction LSG n'inclut pas le concept posé par cette question.</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מָקֽוֹם׃ ס</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Puisqu'il n'y a pas de question, il n'y a pas de réponse.</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limpio.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clean.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28:13, what three sets of repetitious words describe how carefully the word of the Lord was revealed to them?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28:13, ¿cuáles son los tres conjuntos de palabras repetitivas que describen con qué cuidado se les revelará la palabra de Jehová?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28:13, quels sont les trois groupes de mots répétitifs qui décrivent avec quelle précision la parole du Seigneur leur a été révélée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דְּבַר־יְהוָ֗ה צַ֣ו לָצָ֞ו צַ֤ו לָצָו֙ קַ֤ו לָקָו֙ קַ֣ו לָקָ֔ו זְעֵ֥יר שָׁ֖ם זְעֵ֣יר שָׁ֑ם</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Précepte sur précepte, précepte sur précepte, Règle sur règle, règle sur règle, Un peu ici, un peu là,</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mandamiento tras mandamiento, mandato tras mandato, renglón tras renglón, línea tras línea, un poquito aquí, un poquito allá;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"Precept upon precept, precept upon precept, Line upon line, line upon line, Here a little, there a little,"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28:23, what clause means about the same thing as saying "Listen and hear my speech"?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28:23, ¿qué cláusula significa aproximadamente lo mismo que decir "atended y oíd mi dicho"?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28:23, quelle clause signifie à peu près la même chose que de dire « Soyez attentifs, et écoutez ma parole! »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הֲל֥וּמֵי יָֽיִן׃</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ceux qui s'enivrent!</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los aturdidos del vino!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those who are overcome with wine!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הַאֲזִ֥ינוּ וְשִׁמְע֖וּ קוֹלִ֑י</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Prêtez l'oreille, et écoutez ma voix!</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Estad atentos y oíd mi voz;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Give ear and hear my voice,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28:27, what is not done to black cummin?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28:27 ¿Qué no se debe hacer con el eneldo?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28:27, que ne fait-on pas à la nielle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לֹ֤א בֶֽחָרוּץ֙ י֣וּדַשׁ קֶ֔צַח</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ne foule pas la nielle avec le traîneau,</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el eneldo no se trilla con trillo,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black cummin is not threshed with a threshing sledge,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28:18, what will happen to the corrupt leaders of God's people when the overflowing scourge passes through?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28:18, ¿qué pasará con los líderes corruptos del pueblo de Dios cuando pase el torrente del azote?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28:18, qu’arrivera-t-il aux dirigeants corrompus du peuple de Dieu lorsque le fléau débordant passera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וִהְיִ֥יתֶם ל֖וֹ לְמִרְמָֽס׃</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serez par lui foulés aux pieds.</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seréis por él pisoteados.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you will be trampled down by it.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28:22, from whom did Isaiah hear that a destruction is determined even upon the whole earth?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28:22, ¿de quién oyó Isaías que habrá destrucción ya determinada sobre todo el país?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28:22, de qui Ésaïe a-t-il entendu dire qu’une destruction était déterminée sur toute la terre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כִּֽי־כָלָ֨ה וְנֶחֱרָצָ֜ה שָׁמַ֗עְתִּי מֵאֵ֨ת אֲדֹנָ֧י יְהוִ֛ה צְבָא֖וֹת</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l'ai appris du Seigneur, de l'Éternel des armées.</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oído del Señor, Jehová de los ejércitos.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I have heard from the Lord God of hosts,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28:21, what words are in parallel with "That He may do His work"?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28:21, ¿qué palabras están en paralelo con “para hacer su obra”?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28:21, quels mots sont parallèles à « Pour faire son oeuvre »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וְלַֽעֲבֹד֙ עֲבֹ֣דָת֔וֹ</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exécuter son travail,</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para hacer su trabajo,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bring to pass His act,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28:26, what clause means about the same as saying that God teaches him?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28:26, ¿qué cláusula significa aproximadamente lo mismo que decir: "Porque su Dios lo instruye"?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28:26, quelle clause signifie à peu près la même chose que de dire que Dieu donne ses instructions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28:21, the Lord will rise up as he did at what place?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28:21, ¿como en qué lugar se levantará Jehová?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28:21, à quel endroit le Seigneur se lèvera-t-il comme il l’a fait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וְיִסְּר֥וֹ לַמִּשְׁפָּ֖ט</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 Dieu lui a enseigné la marche à suivre,</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le enseña lo recto: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He instructs him in right judgment,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28:5, who will be for a crown of glory and a diadem of beauty to the remnant?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28:5, ¿quién será por corona de gloria y diadema de hermosura para el resto de su pueblo?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28:5, qui sera une couronne de gloire et un diadème de beauté pour le reste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יִֽהְיֶה֙ יְהוָ֣ה צְבָא֔וֹת</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des armées sera</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de los ejércitos será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of hosts will be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28:22, how broad will the distruction be that Isaiah heared about from the Lord God of hosts?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28:22, ¿qué tan grande será la destrucción que Isaías oyó de parte de Jehová de los ejércitos?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28:22, quelle sera l’ampleur de la destruction dont Ésaïe a entendu parler de la part du Seigneur, le Dieu des armées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עַל־כָּל־הָאָֽרֶץ׃</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la destruction de tout le pays est résolue;</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destrucción ya determinada sobre todo el país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destruction determined even upon the whole earth.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27:12, how will the children of Israel be gathered when the Lord threshes from the channel of the River to the Brook of Egypt?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27:12, ¿cómo serán reunidos los hijos de Israel cuando Jehová trille desde el río Éufrates hasta el torrente de Egipto?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27:12, comment les enfants d’Israël seront-ils rassemblés lorsque le Seigneur battra depuis le lit du fleuve jusqu’au torrent d’Égypte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וְאַתֶּ֧ם תְּלֻקְּט֛וּ לְאַחַ֥ד אֶחָ֖ד</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vous serez ramassés un à un,</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seréis reunidos uno a uno.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you will be gathered one by one,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28:25, what does the plowman do before he sows the black cumin?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28:25, ¿qué hace el labrador antes de esparcir el eneldo?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28:25, que fait le laboureur avant de semer la nielle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הֲלוֹא֙ אִם־שִׁוָּ֣ה פָנֶ֔יהָ</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N'est-ce pas après en avoir aplani la surface</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ya ha preparado su superficie,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he has leveled its surface,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28:3, what will happen to the crown of pride, the drunkards of Ephraim?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28:3, ¿qué pasará con la corona de soberbia de los ebrios de Efraín?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28:3, qu’arrivera-t-il à la couronne d’orgueil, aux ivrognes d’Éphraïm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כְהַר־פְּרָצִים֙ יָק֣וּם יְהוָ֔ה</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l'Éternel se lèvera comme à la montagne de Peratsim,</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se levantará como en el monte Perazim,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Lord will rise up as at Mount Perazim,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בְּרַגְלַ֖יִם תֵּֽרָמַ֑סְנָה</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sera foulée aux pieds,</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los pies será pisoteada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trampled underfoot;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28:18, what will be annulled?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28:18, ¿qué será anulado?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28:18, qu’est-ce qui sera annulé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וְכֻפַּ֤ר בְּרִֽיתְכֶם֙ אֶת־מָ֔וֶת</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Votre alliance avec la mort sera détruite,</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será anulado vuestro pacto con la muerte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covenant with death will be annulled,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28:29, how is the counsel of the Lord of hosts described?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28:29, ¿cómo se describe el consejo de Jehová de los ejércitos?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28:29, comment le conseil du Seigneur des armées est-il décrit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הִפְלִ֣יא עֵצָ֔ה</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Admirable est son conseil,</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hacer maravilloso el consejo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is wonderful in counsel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28:16, where did the Lord God say he would put the tried stone, the precision cornerstone?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28:16, ¿dónde dijo Jehová, el Señor, que pondría la piedra probada, angular, preciosa?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28:16, où le Seigneur Dieu a-t-il dit qu’il placerait la pierre éprouvée, la pierre angulaire de précision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הִנְנִ֛י יִסַּ֥ד בְּצִיּ֖וֹן אָ֑בֶן</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j'ai mis pour fondement en Sion une pierre,</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que yo he puesto en Sión por fundamento una piedra,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I lay in Zion a stone for a foundation,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28:8, what are full of vomit and filth?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28:8, ¿qué está llena de vómito y suciedad?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28:8, qu’est-ce qui est plein de vomi et d’ordures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כָּל־שֻׁלְחָנ֔וֹת</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Toutes les tables</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toda mesa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all tables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28:12, what two messages does God have to help the weary?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28:12, ¿cuáles son los dos mensajes que tiene Dios para ayudar a los cansados?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28:12, quels sont les deux messages que Dieu a pour aider les fatigués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28:4, where is the fading flower of Ephraim?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28:4, ¿dónde está la flor caduca de Efraín?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28:4, où est la fleur fanée d’Éphraïm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אָמַ֣ר אֲלֵיהֶ֗ם זֹ֤את הַמְּנוּחָה֙ הָנִ֣יחוּ לֶֽעָיֵ֔ף וְזֹ֖את הַמַּרְגֵּעָ֑ה</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lui disait: Voici le repos, Laissez reposer celui qui est fatigué; Voici le lieu du repos!</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ellos dijo: «Éste es el reposo; dad reposo al cansado. Éste es el alivio»,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whom He said, "This is the rest with which You may cause the weary to rest," And, "This is the refreshing";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28:21, what words are in parallel with "His awesome work"?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28:21, ¿qué palabras están en paralelo con “su extraña obra”?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28:21, quels mots sont en parallèle avec « son oeuvre étrange »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נָכְרִיָּ֖ה עֲבֹדָתֽוֹ׃</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 travail inouï.</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 extraño trabajo.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His unusual act.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28:8, what two things fill all tables?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28:8, ¿con qué dos cosas está llena la mesa?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28:8, quelles sont les deux choses qui remplissent toutes les tables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מָלְא֖וּ קִ֣יא צֹאָ֑ה</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sont pleines de vomissements, d'ordures;</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está llena de vómito y suciedad,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are full of vomit and filth;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עַל־רֹ֖אשׁ גֵּ֣יא שְׁמָנִ֑ים</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la cime de la fertile vallée,</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está sobre la cabeza del valle fértil,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is at the head of the verdant valley,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28:7, what two categories of people have erred through intoxicating drink?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28:7, ¿cuáles son las dos categorías de personas que han errado por la sidra?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28:7, quelles sont les deux catégories de personnes qui ont commis une erreur en buvant des boissons enivrantes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כֹּהֵ֣ן וְנָבִיא֩ שָׁג֨וּ בַשֵּׁכָ֜ר</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Sacrificateurs et prophètes chancellent dans les boissons fortes,</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sacerdote y el profeta erraron por la sidra,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priest and the prophet have erred through intoxicating drink,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27:11, when will its boughs be broken off?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27:11, ¿cuándo serán quebradas sus ramas?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27:11, quand ses branches seront-elles brisées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בִּיבֹ֤שׁ קְצִירָהּ֙</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les rameaux sèchent,</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sus ramas se sequen,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its boughs are withered,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28:28, what 3 things are not done because bread flour must be ground?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28:28, ¿cuáles son las 3 cosas que no se deben hacer al grano?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28:28, le blé est battu. Le verset énumère ensuite trois autres choses qui sont faites ou non au blé. Lesquelles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לֹ֥א לָנֶ֖צַח אָד֣וֹשׁ יְדוּשֶׁ֑נּוּ וְ֠הָמַם גִּלְגַּ֧ל עֶגְלָת֛וֹ וּפָרָשָׁ֖יו לֹֽא־יְדֻקֶּֽנּוּ׃</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on ne le bat pas toujours; On y pousse la roue du chariot et les chevaux, Mais on ne l'écrase pas.</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no lo trillará por siempre, ni lo aplasta con la rueda de su carreta, ni lo tritura con los dientes de su trillo.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he does not thresh it forever, Break it with his cartwheel, Or crush it with his horsemen.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27:10, what animal will dwell where the fortified city had been?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27:10, ¿qué animal habitará donde había estado la ciudad fortificada?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27:10, quel animal habitera là où se trouvait la ville fortifiée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עֵ֛גֶל</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veau</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becerro,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 the calf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28:14, what does the Lord command the scornfull men?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28:14, ¿qué manda Jehová a señores burladores?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28:14, que commande le Seigneur aux hommes moqueurs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שִׁמְע֥וּ דְבַר־יְהוָ֖ה</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Écoutez donc la parole de l'Éternel,</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oíd la palabra de Jehová.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hear the word of the Lord,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27:11, why will He who made them not have mercy on them?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27:11, ¿por qué su hacedor no tendrá de él misericordia?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27:11, pourquoi Celui qui les a créés n’aura-t-il pas pitié d’eux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אוֹתָ֑הּ כִּ֣י לֹ֤א עַם־בִּינוֹת֙ ה֔וּא</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C'était un peuple sans intelligence:</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aquél no es un pueblo inteligente;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it is a people of no understanding;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28:5, what words describe the time relationship between the destruction of the drunkards of Ephraim and when the Lord will be a diadem of beuaty to the remnant of His people?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28:5, ¿qué palabras describen la relación temporal entre la destrucción de los ebrios de Efraín y el momento en que Jehová será una diadema de hermosura para el resto de su pueblo?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28:5, quels mots décrivent la relation temporelle entre la destruction des ivrognes d’Éphraïm et le moment où le Seigneur sera un diadème de beauté pour le reste de son peuple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Aquel día,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28:16, in relation to the foundation stone layed by the Lord God, what will believers do?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28:16, ¿qué hará el que crea con respecto a la piedra fundamental sea ha sido puesta por Jehová, el Señor?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28:16, en relation avec la première pierre posée par le Seigneur Dieu, que feront les croyants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הַֽמַּאֲמִ֖ין לֹ֥א יָחִֽישׁ׃</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Celui qui la prendra pour appui n'aura point hâte de fuir.</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que crea, no se apresure.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Whoever believes will not act hastily.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28:25, when the plowman has leveled the field's surface, what 5 things does he plant?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28:25, cuando el labrador ha nivelado la superficie del campo, ¿qué cinco cosas siembra o coloca?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28:25, lorsque le laboureur a nivelé la surface du champ, quelles sont les 5 choses qu'il plante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וְהֵפִ֥יץ קֶ֖צַח וְכַמֹּ֣ן יִזְרֹ֑ק וְשָׂ֨ם חִטָּ֤ה שׂוֹרָה֙ וּשְׂעֹרָ֣ה נִסְמָ֔ן וְכֻסֶּ֖מֶת גְּבֻלָתֽוֹ׃</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Qu'il répand de la nielle et sème du cumin; Qu'il met le froment par rangées, L'orge à une place marquée, Et l'épeautre sur les bords?</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esparce el eneldo, siembra el comino, pone el trigo en hileras, la cebada en el lugar señalado y la avena en su borde apropiado?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000" strike="noStrike" u="none">
                <a:solidFill>
                  <a:srgbClr val="ffffff"/>
                </a:solidFill>
                <a:effectLst/>
                <a:uFillTx/>
                <a:latin typeface="Times New Roman"/>
              </a:rPr>
              <a:t>(en) Does he not sow the black cummin And scatter the cummin, Plant the wheat in rows, The barley in the appointed place, And the spelt in its place?  </a:t>
            </a:r>
            <a:endParaRPr b="0" lang="en-US" sz="30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28:26, what clause means about the same as saying He instructs him in right judgment?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28:26, ¿qué cláusula significa aproximadamente lo mismo que decir: "le enseña lo recto"?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28:26, quelle clause signifie à peu près la même chose que l’affirmation selon laquelle Dieu a enseigné la marche à suivre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אֱלֹהָ֥יו יוֹרֶֽנּוּ׃</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lui a donné ses instructions.</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su Dios lo instruye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His God teaches him.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28:21, the Lord will be angry as in where?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28:21, ¿como en qué lugar se enojará Jehová?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28:21, où se trouvera la colère du Seigneur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28:19, how often will the disasters affect the corrupt leaders of God's people?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28:19, ¿cuándo comenzarán los desastres a afectar a los líderes corruptos del pueblo de Jehová? Sea específico.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28:19, à quelle fréquence les catastrophes affecteront-elles les dirigeants corrompus du peuple de Dieu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מִדֵּ֤י עָבְרוֹ֙ יִקַּ֣ח אֶתְכֶ֔ם</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Chaque fois qu'il passera, il vous saisira;</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Luego que comience a pasar, él os arrebatará,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often as it goes out it will take you;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28:18, what will not stand?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28:18, ¿qué no permanecerá?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28:18, qu’est-ce qui ne subsistera pas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וְחָזוּתְכֶ֥ם אֶת־שְׁא֖וֹל לֹ֣א תָק֑וּם</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Votre pacte avec le séjour des morts ne subsistera pas;</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vuestro convenio con el seol no será firme;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your agreement with Sheol will not stand;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27:11, who will do what when the withered boughs are broken off?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27:11, ¿quién hará qué cuando las ramas se sequen y sean quebradas?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27:11, qui fera quoi lorsque les branches desséchées seront brisées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נָשִׁ֕ים בָּא֖וֹת מְאִיר֣וֹת</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femmes viennent, pour les brûler.</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vendrán mujeres a encenderlas.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women come and set them on fire.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28:11, what will God do with stammering lips and another tongue?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28:11, ¿qué hará Dios en lengua de tartamudos, en lenguaje extraño?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28:11, que fera Dieu avec des lèvres balbutiantes et une autre langue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יְדַבֵּ֖ר אֶל־הָעָ֥ם הַזֶּֽה׃</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l'Éternel parlera à ce peuple.</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hablará a este pueblo.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speak to this people,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28:27, what is used to get seeds from the cummin plant?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28:27, ¿qué se utiliza para obtener semillas de la planta del comino?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28:27, qu’est-ce qui est utilisé pour obtenir des graines de la plante de cumin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וְכַמֹּ֥ן בַּשָּֽׁבֶט׃</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cumin avec la verge.</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comino con una vara.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cummin with a rod.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כְּעֵ֖מֶק בְּגִבְע֣וֹן יִרְגָּ֑ז</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s'irritera comme dans la vallée de Gabaon,</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en el valle de Gabaón se enojará;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be angry as in the Valley of Gibeon—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28:22, to keep our bonds from being made stronger, what should we avoid?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28:22, ¿qué debemos evitar para que no se aprieten más nuestras ataduras?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28:22, pour éviter que nos liens ne se renforcent, que devrions-nous éviter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וְעַתָּה֙ אַל־תִּתְלוֹצָ֔צוּ</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Maintenant, ne vous livrez point à la moquerie,</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Ahora, pues, no os burléis,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Now therefore, do not be mockers,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28:24, two similar questions are asked. What question is asked in addition to "Does he keep turning his soil and breaking the clods?"?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28:24, se plantean dos preguntas similares. ¿Qué pregunta se plantea además de: "¿Sólo romperá y quebrará los terrones de la tierra?"?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28:24, deux questions similaires sont posées. Laquelle est posée en plus de « Ouvre-t-il et brise-t-il toujours son terrain? »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הֲכֹ֣ל הַיּ֔וֹם יַחֲרֹ֥שׁ הַחֹרֵ֖שׁ לִזְרֹ֑עַ</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Celui qui laboure pour semer laboure-t-il toujours?</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que ara para sembrar, ¿arará todo el día?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Does the plowman keep plowing all day to sow?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27:11, what are the two clauses that describe the concequenc of the people having no understanding?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27:11, ¿cuáles son las dos cláusulas que describen la consecuencia de que el pueblo no es inteligente?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27:11, quelles sont les deux clauses qui décrivent la conséquence du manque de compréhension du peuple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לֹֽא־יְרַחֲמֶ֣נּוּ עֹשֵׂ֔הוּ וְיֹצְר֖וֹ לֹ֥א יְחֻנֶּֽנּוּ׃ ס</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Aussi celui qui l'a fait n'a point eu pitié de lui, Celui qui l'a formé ne lui a point fait grâce.</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su Hacedor no tendrá de él misericordia, no se compadecerá de él el que lo formó.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He who made them will not have mercy on them, And He who formed them will show them no favor.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28:19, what two statements explain that the disasters will take the corrupt leaders on nearly a daily basis?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28:19, ¿cuáles son las dos afirmaciones que explican que los desastres afectarán a los líderes corruptos casi a diario?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28:19, quelles sont les deux déclarations qui expliquent que les désastres frapperont les dirigeants corrompus presque quotidiennement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כִּֽי־בַבֹּ֧קֶר בַּבֹּ֛קֶר יַעֲבֹ֖ר בַּיּ֣וֹם וּבַלָּ֑יְלָה</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 passera tous les matins, le jour et la nuit,</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de mañana en mañana pasará, de día y de noche;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morning by morning it will pass over, And by day and by night;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28:27, what is not done to cummin?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28:27 ¿Qué no se le debe hacer al comino?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28:27, que ne fait-on pas au cumin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וְאוֹפַ֣ן עֲגָלָ֔ה עַל־כַּמֹּ֖ן יוּסָּ֑ב</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roue du chariot ne passe pas sur le cumin;</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sobre el comino se pasa rueda de carreta;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is a cartwheel rolled over the cummin;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28:28, what must be done to get bread flour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28:28, ¿qué se trilla?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28:28, que fait-on au blé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27:12, where will the Lord thresh?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27:12, ¿dónde trillará Jehová?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27:12, où le Seigneur foulera-t-il le blé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מִשִּׁבֹּ֥לֶת הַנָּהָ֖ר עַד־נַ֣חַל מִצְרָ֑יִם</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Depuis le cours du fleuve jusqu'au torrent d'Égypte;</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desde el río Éufrates hasta el torrente de Egipto,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the channel of the River to the Brook of Egypt;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28:19, what sentence indicates just how bad the news will be for the corrupt leaders of God's people?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28:19, ¿qué frase indica cuán malas serán las noticias para los líderes corruptos del pueblo de Dios?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28:19, quelle phrase indique à quel point il sera terrible pour les dirigeants corrompus du peuple de Dieu d’entendre le jugement venir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רַק־זְוָעָ֖ה הָבִ֥ין שְׁמוּעָֽה׃</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son bruit seul donnera l'épouvante.</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será ciertamente un espanto el entender lo oído.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will be a terror just to understand the report."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28:4, which of the first fruit before summer is eaten quickly?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28:4, ¿qué fruta temprana, la primera del verano, se traga en cuanto se tiene a la mano?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28:4, lequel des premiers fruits avant l’été est mangé rapidement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יִרְאֶ֤ה הָֽרֹאֶה֙</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qu'on aperçoit avant la récolte,</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cual, apenas la ve el que la mira,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an observer sees;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28:7, the priest and the prophet are out of the way through what?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28:7, ¿con qué se aturdieron el sacerdote y el profeta?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28:7, le prêtre et le prophète sont hors du chemin à cause de quoi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תָּעוּ֙ מִן־הַשֵּׁכָ֔ר</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ont des vertiges à cause des boissons fortes;</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aturdieron con la sidra,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are out of the way through intoxicating drink;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28:24, two similar questions are asked. What question is asked in addition to "Does the plowman keep plowing all day to sow?"?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28:24, se plantean dos preguntas similares. ¿Qué pregunta se plantea además de: "El que ara para sembrar, ¿arará todo el día?"?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28:24, deux questions similaires sont posées. Laquelle est posée en plus de « Celui qui laboure pour semer laboure-t-il toujours? »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יְפַתַּ֥ח וִֽישַׂדֵּ֖ד אַדְמָתֽוֹ׃</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Ouvre-t-il et brise-t-il toujours son terrain?</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¿Sólo romperá y quebrará los terrones de la tierra?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Does he keep turning his soil and breaking the clods?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יוּדָ֔ק</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bat</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trilla;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must be ground;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28:18, when will the agreement with Sheol not stand?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28:18, ¿cuándo no se mantendrá el pacto con el Seol?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28:18, quand l’accord avec le séjour des morts ne tiendra-t-il plus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שׁ֤וֹט שׁוֹטֵף֙ כִּ֣י יַֽעֲבֹ֔ר</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le fléau débordé passera,</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pase el torrente del azote,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the overflowing scourge passes through,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28:3, what two phrases describe thoes who will be trampled underfoot?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28:3, ¿cuáles son las dos frases que describen a aquellos que serán pisoteados?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28:3, quelles sont les deux expressions qui décrivent ceux qui seront foulés aux pieds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עֲטֶ֥רֶת גֵּא֖וּת שִׁכּוֹרֵ֥י אֶפְרָֽיִם׃</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couronne superbe des ivrognes d'Éphraïm;</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corona de soberbia de los ebrios de Efraín.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crown of pride, the drunkards of Ephraim,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28:15, the corrupt leaders of God's people had mad what their refuge?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28:15, ¿en qué han puesto su refugio los líderes corruptos del pueblo de Dios?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28:15, les dirigeants corrompus du peuple de Dieu avaient fait de quoi leur refuge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שַׂ֧מְנוּ כָזָ֛ב מַחְסֵ֖נוּ</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nous avons la fausseté pour refuge</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hemos puesto nuestro refugio en la mentira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we have made lies our refuge,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28:12, what did the people do with the message to rest and be refreshed?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28:12, ¿qué hizo el pueblo con el mensaje para reposo y tener alivio?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28:12, qu’ont fait les gens avec le message pour se reposer et se rafraîchir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אָב֖וּא שְׁמֽוֹעַ׃</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ils n'ont point voulu écouter.</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mas no quisieron escuchar.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Yet they would not hear.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28:6, the Lord of Hosts will be for strength to whom?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28:6, ¿Jehová de los ejércitos dará fuerzas a quién?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28:6, le Seigneur des armées sera la force de qui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מְשִׁיבֵ֥י מִלְחָמָ֖ה שָֽׁעְרָה׃ ס</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ceux qui repoussent l'ennemi jusqu'à ses portes.</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los que rechazan el asalto a la puerta.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those who turn back the battle at the gate.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28:21, what words are in parallel with "bring to pass His act"?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28:21, ¿qué palabras están en paralelo con “para hacer su trabajo”?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28:21, quels mots sont en parallèle avec « Pour exécuter son travail, »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28:6, in what way will the Lord of Hosts be a diadem of beauty to those who turn back the battle at the gate?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28:6, ¿de qué manera Jehová de los ejércitos será una diadema de hermosura para aquellos que rechazan el asalto a la puerta?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28:6, de quelle manière le Seigneur des armées sera-t-il un diadème de beauté pour ceux qui repoussent la bataille à la porte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וְלִ֨גְבוּרָ֔ה</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une force</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dará fuerzas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for strength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28:4, what words describe how quickly the first summer fruit is cconsumed?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28:4, ¿qué palabras muestran la rapidez con que se consume la fruta temprana?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28:4, quels mots décrivent la rapidité avec laquelle le premier fruit d’été est consommé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אוֹתָ֔הּ בְּעוֹדָ֥הּ בְּכַפּ֖וֹ יִבְלָעֶֽנָּה׃ ס</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 à peine dans la main, est aussitôt avalée.</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la traga tan luego como la tiene a la mano.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eats it up while it is still in his hand.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 to where will the hand of the Lord's mighty and strong one bring the natural disasters?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 ¿A dónde llevará los desastres naturales aquel que es fuerte y poderoso?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 où la main puissante et forte du Seigneur amènera-t-elle les catastrophes naturelles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הִנִּ֥יחַ לָאָ֖רֶץ</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la fait tomber en terre</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derriba a tierra,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will bring them down to the earth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28:7, what two clauses describe the errors made by the priest and the prophet as a result of intoxicating drink?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28:7, ¿cuáles son las dos cláusulas describen los errores cometidos por el sacerdote y el profeta como resultado de la bebida intoxicante?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28:7, quelles sont les deux clauses qui décrivent les erreurs commises par le prêtre et le prophète à la suite de la consommation de boissons enivrantes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שָׁגוּ֙ בָּֽרֹאֶ֔ה פָּק֖וּ פְּלִילִיָּֽה׃</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chancellent en prophétisant, Ils vacillent en rendant la justice.</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erraron en la visión, titubearon en el juicio.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err in vision, they stumble in judgment.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27:11, in addition to being set on fire, what will happen when its boughs are withered?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27:11, además de ser encendido, ¿qué pasará cuando sus ramas se sequen?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27:11, en plus d’être incendié, que se passera-t-il lorsque ses branches seront desséchées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תִּשָּׁבַ֔רְנָה</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les brise;</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quebradas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be broken off;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לַעֲשׂ֤וֹת מַעֲשֵׂ֙הוּ֙</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faire son oeuvre,</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hacer su obra,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He may do His work,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27:12, who will be gathered one by one?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27:12, ¿quiénes serán reunidos uno por uno?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27:12, qui sera rassemblé un par un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בְּנֵ֥י יִשְׂרָאֵֽל׃ ס</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enfants d'Israël!</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vosotros, hijos de Israel,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you children of Israel.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28:17, what will the Lord God make the plummet?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28:17, ¿qué ajustará Jehová a nivel?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28:17, quel sera le niveau à bulle du Seigneur Dieu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וּצְדָקָ֖ה</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de la justice</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justicia.»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righteousness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28:23, what clause means about the same thing as saying "Give ear and hear my voice"?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28:23, ¿qué cláusula significa aproximadamente lo mismo que decir “Estad atentos y oíd mi voz”?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28:23, quelle clause signifie à peu près la même chose que de dire « Prêtez l'oreille, et écoutez ma voix! »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הַקְשִׁ֥יבוּ וְשִׁמְע֖וּ אִמְרָתִֽי׃</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Soyez attentifs, et écoutez ma parole!</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atended y oíd mi dicho: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Listen and hear my speech.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28:17, what will the Lord God make justice to be?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28:17, ¿a qué ajustará Jehová el juicio?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28:17, quelle sera la justice selon le Seigneur Dieu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לְקָ֔ו</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une règle,</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cordel,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measuring line,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28:15, the corrupt leaders of God's people had hidden themselves in what?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28:15, ¿en qué se esconderán los líderes corruptos del pueblo de Dios?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28:15, dans quoi les dirigeants corrompus du peuple de Dieu s’étaient-ils cachés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2025-10-28T23:34:37Z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