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as a tabertacle what three things will not happen to Jerusalem?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¿cuáles son las tres cosas que no le sucederán a Jerusalén como tabernáculo?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en tant que tabertacle, quelles sont les trois choses qui n’arriveront pas à Jérusalem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עַד־עוֹלָֽם׃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toujours.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siempre.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forever.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is the first thing that the complacent ones told to do in this verse?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¿cuál es lo primero que se les dice a las confiadas que hagan en este versículo?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quelle est la première chose que les complaisants sont invités à faire dans ce verset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רְגָ֖זָה בֹּֽטְח֑וֹת</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Tremblez, indolentes!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turbaos, confiadas!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troubled, you complacent ones;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what will happen like the running to and fro of locusts?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¿qué sucederá como de una a otra parte se lanzan las langostas?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que se passera-t-il comme les criquets qui courent dans tous les sens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שׁוֹקֵ֥ק בּֽוֹ׃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se précipite dessus,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lanzarán sobre ellos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run upon them.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call for help.  What name is used in this verse for the one we call upon?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clamamos por ayuda. ¿Qué nombre se usa en este versículo para quien invocamos?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appelons à l'aide. Quel nom est utilisé dans ce verset pour désigner celui que nous invoquons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32:12, for what two things shall people mourn upon their breasts?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32:12, ¿por cuáles dos cosas se lamentarán golpeándose el pecho?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32:12, pour quelles deux choses les gens se frappent-ils la poitrine en deuil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עַל־שְׂדֵי־חֶ֕מֶד עַל־גֶּ֖פֶן פֹּרִיָּֽה׃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souvenir de la beauté des champs Et de la fécondité des vignes.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los campos deleitosos, por las viñas fértiles.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pleasant fields, for the fruitful vine.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after conceiving chaff what will people give birth to?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después de concebir hojarascas, ¿qué daréis a luz?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après avoir conçu de la paille, à quoi les hommes donneront-ils naissance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אֹ֤הֶל בַּל־יִצְעָן֙ בַּל־יִסַּ֤ע יְתֵֽדֹתָיו֙ לָנֶ֔צַח וְכָל־חֲבָלָ֖יו בַּל־יִנָּתֵֽקוּ׃</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Tente qui ne sera plus transportée, Dont les pieux ne seront jamais enlevés, Et dont les cordages ne seront point détachés.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tienda que no será desarmada, ni serán arrancadas sus estacas ni ninguna de sus cuerdas será rota.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tabernacle that will not be taken down; Not one of its stakes will ever be removed, Nor will any of its cords be broken.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תֵּ֣לְדוּ קַ֑שׁ</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enfanterez de la paille;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rastrojo daréis a luz;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bring forth stubble;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the Lord's plunder shall be gathered like what?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¿cómo se recogerán los despojos de Jehová?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le butin du Seigneur sera rassemblé comme quoi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אֹ֖סֶף הֶֽחָסִ֑יל</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moissonne la sauterelle;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se recogen orugas;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gathering of the caterpillar;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32:19, what calamity may come down on the forest?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32:19, ¿qué calamidad puede caer sobre los montes?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32:19, quelle calamité pourrait s’abattre sur la forêt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וּבָרַ֖ד בְּרֶ֣דֶת הַיָּ֑עַר</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forêt sera précipitée sous la grêle,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caerá granizo en los montes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hail comes down on the forest,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cause there to be quietness and assurance forever?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hará que haya reposo y seguridad para siempre?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qu’est-ce qui fera qu’il y aura toujours la tranquillité et l’assurance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וַֽעֲבֹדַת֙ הַצְּדָקָ֔ה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fruit de la justice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labor de la justicia,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effect of righteousness,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the women who are at ease, also called complacent daughters, are told to rise up, do what, and give hear to His speech?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 las mujeres indolentes, también llamadas hijas confiadas, se les dice que se levanten, escuchen su razón, ¿y qué más hagan?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les femmes qui sont à l’aise, également appelées filles complaisantes, sont invitées à se lever, à faire quoi et à écouter Son discours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שְׁמַ֣עְנָה קוֹלִ֑י</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ma voix!</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mi voz,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my voice;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what will remain in the fruitful field?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¿qué morará en el campo fértil después de que sobre nosotros sea derramado el espíritu de lo alto?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est répandu sur nous d’en haut, qu’est-ce qui aura sa demeure dans le champ fertile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even though hail may damage the forest and the city may be brought low in humiliation, how is the situation described of those who sow beside all waters?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Cuando caerá granizo en los montes y la ciudad será del todo abatida, ¿cómo se describe la situación de los que siembran junto a todas las aguas?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même si la grêle peut endommager la forêt et que la ville peut être humiliée, comment la situation de ceux qui sèment le long de toutes les eaux est-elle décrite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justice aura sa demeure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la justicia.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righteousness remain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the schemer devises wicked plans to do what?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el tramposo trama intrigas inicuas ¿para hacer qué?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le comploteur élabore des plans méchants pour faire quoi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׳עֲנָוִים׳ ״עֲנִיִּים֙״ בְּאִמְרֵי־שֶׁ֔קֶר</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perdre les malheureux par des paroles mensongères,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enredar a los sencillos con palabras mentirosas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poor with lying words,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who is exalted?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¿quién es exaltado?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qui est exalté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נִשְׂגָּ֣ב יְהוָ֔ה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est élevé,</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exaltado Jehová,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is exalted,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is the first thing that the women who are at ease told to do in this verse?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¿cuál es lo primero que se les dice a las indolentes que hagan en este versículo?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quelle est la première chose que les femmes qui sont à l’aise sont invitées à faire dans ce verset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חִרְדוּ֙ שַֽׁאֲנַנּ֔וֹת</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dans l'effroi, insouciantes!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¡Temblad, indolentes;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Tremble, you women who are at ease;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those who sow beside all waters are blessed. What is another way of describing these blessed people?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“¡Dichosos vosotros, los que... dejáis sueltos al buey y al asno!” ¿De qué otra manera se podría describir a estas personas bendecidas?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ceux qui sèment près de toutes les eaux sont bénis. Comment peut-on autrement décrire ces personnes bénies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מְשַׁלְּחֵ֥י רֶֽגֶל־הַשּׁ֖וֹר וְהַחֲמֽוֹר׃ ס</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laissez sans entraves le pied du boeuf et de l'âne!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dejáis sueltos al buey y al asno!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send out freely the feet of the ox and the donkey.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33:17, what two thing will the people see with their eyes?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33:17, ¿qué dos cosas verán las gentes con sus ojos?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33:17, quelles sont les deux choses que les gens verront avec leurs yeux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אַשְׁרֵיכֶ֕ם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Heureux vous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¡Dichosos vosotros,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are you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מֶ֥לֶךְ בְּיָפְי֖וֹ תֶּחֱזֶ֣ינָה עֵינֶ֑יךָ תִּרְאֶ֖ינָה אֶ֥רֶץ מַרְחַקִּֽים׃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yeux verront le roi dans sa magnificence, Ils contempleront le pays dans toute son étendue.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ojos verán al Rey en su hermosura, verán la tierra que está lejos.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eyes will see the King in His beauty; They will see the land that is very far off.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in addition to the women who are at ease, who is told to give ear to His speech?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además de las mujeres indolentes, ¿a quiénes se les dice que escuchen su razón?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en plus des femmes qui sont à l’aise, à qui est-il demandé d’écouter sa parole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בָּנוֹת֙ בֹּֽטח֔וֹת</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Filles indolentes,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hijas confiadas,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complacent daughters,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 deserted?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cesará?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sera abandonné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עִ֖יר עֻזָּ֑ב</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ville bruyante est délaissée;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bullicio de la ciudad cesará;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bustling city will be deserted.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stability fo your times, what will wisdom and knowledge be?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dos cosas se dice que son sus riquezas salvadoras?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33:6, en plus d’être la stabilité de votre temps, que seront la sagesse et la connaissance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חֹ֥סֶן יְשׁוּעֹ֖ת</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une source de salut;</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sus riquezas salvadoras,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strength of salvation;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with what two things has the Lord filled Zion?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¿de qué dos cosas llena Jehová a Sión?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de quelles deux choses le Seigneur a-t-il rempli Sion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מִשְׁפָּ֖ט וּצְדָקָֽה׃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droiture et de justice.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derecho y de justicia.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justice and righteousness.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when the earth morns and languishes, something is said about the fruits of two places. What are these places and what is said about their fruits?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cuando "se enlutó, enfermó la tierra", se mencionan dos lugares fueron sacudidos. ¿Cuáles son estos lugares?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lorsque la terre s'endort et dépérit, on parle des fruits de deux lieux. Quels sont ces lieux et que dit-on de leurs fruits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when the Lord lifts Himself up, what will cause the people to flee?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cuando Jehová se levante, ¿qué hará que el pueblo huya?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lorsque le Seigneur s’élèvera, qu’est-ce qui fera fuir le peuple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בָּשָׁ֖ן וְכַרְמֶֽל׃</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Basan et le Carmel secouent leur feuillage.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Basán y el Carmelo fueron sacudidos.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Bashan and Carmel shake off their fruits.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are the women who are at ease, the complacent ones, told to do after they are told to strip themselves and make themselves bare?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¿qué se les dice a las indolentes y las confiadas que hagan después de que se les dice que despojaos y desnudaos?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 dit-on aux femmes qui sont à l’aise, celles qui sont complaisantes, de faire après qu’on leur a dit de se déshabiller et de se mettre à nu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וַחֲג֖וֹרָה עַל־חֲלָצָֽיִם׃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ceignez vos reins!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ceñid las caderas con vestiduras ásperas!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gird sackcloth on your waists.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in addition to those who plunder, to whom is woe?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además de los que saquean, ¿para quiénes será el ay?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outre ceux qui pillent, à qui le malheur est-il destiné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וּבוֹגֵ֖ד וְלֹא־בָ֣גְדוּ ב֑וֹ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pilles, et qu'on n'a pas encore pillé!</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haces traición, aunque nadie contra ti la ha hecho!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who deal treacherously, though they have not dealt treacherously with you!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what will happen when the Lord lifts Himself up?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¿qué sucederá cuando Jehová se levante?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que se passera-t-il lorsque le Seigneur s’élèvera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נָפְצ֖וּ גּוֹיִֽם׃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dispersent.</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naciones fueron esparcidas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shall be scattered;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33:7, their valiant ones shall cry outside.  What other statement describes events at the same time?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33:7, «He aquí que sus embajadores darán voces afuera». ¿Qué otra afirmación describe los acontecimientos que ocurrieron al mismo tiempo?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33:7, leurs vaillants crieront dehors. Quelle autre déclaration décrit des événements survenus au même moment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מַלְאֲכֵ֣י שָׁל֔וֹם מַ֖ר יִבְכָּיֽוּן׃</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messagers de paix Pleurent amèrement.</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mensajeros de paz llorarán amargamente.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ambassadors of peace shall weep bitterly.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what will be like the burnings of lime?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¿qué será como cal quemada?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qu’est-ce qui ressemblera à la combustion de la chaux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מִקּ֣וֹל הָמ֔וֹן נָדְד֖וּ עַמִּ֑ים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ta voix retentit, Les peuples fuient;</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huyeron a la voz del estruendo;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noise of the tumult the people shall flee;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עַמִּ֖ים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seront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pueblos serán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what place has the Lord filled with justice and righteousness?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¿qué lugar ha llenado Jehová de derecho y de justicia?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quelle place le Seigneur a-t-il remplie de droiture et de justice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צִיּ֔וֹן</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remplit Sion</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llena a Sión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filled Zion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when will those who plunder be plundered?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¿cuándo serán saqueados los que saquean?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quand ceux qui pillent seront-ils pillés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כַּהֲתִֽמְךָ֤ שׁוֹדֵד֙</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auras fini de ravager,</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acabes de saquear,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cease plundering,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what question do the hypocrites and sinners ask that means about the same as "Who among us shall dwell with the devouring fire?"?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¿qué pregunta hacen los hipócritas y pecadores que tiene un significado similar a "¿Quién de nosotros morará con el fuego consumidor?"?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quelle question posent les hypocrites et les pécheurs qui signifie à peu près la même chose que « Qui parmi nous demeurera près du feu dévorant ? »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מִי־יָג֥וּר לָ֖נוּ מוֹקְדֵ֥י עוֹלָֽם׃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nous pourra rester auprès de flammes éternelles? -</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 nosotros habitará con las llamas eternas?»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among us shall dwell with everlasting burnings?"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ask the Lord for 3 things.  What do we ask for in addition to being gracious to us and being salvation also in the time of trouble?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le pedimos a Jehová tres cosas. ¿Qué le pedimos además de su misericordia y salvación en el tiempo de la tribulación?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demandons trois choses au Seigneur. Que demandons-nous, outre sa grâce et son salut, même au temps de la détresse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זְרֹעָם֙ לַבְּקָרִ֔ים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notre aide chaque matin,</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brazo de ellos en la mañana,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their arm every morning,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33:15, what are six attributes of people who will not be destroyed by the devouring fire from the Lord?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33:15, ¿cuáles son seis atributos de las personas que no serán destruidas por el fuego devorador de Jehová?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33:15, quels sont les six attributs des personnes qui ne seront pas détruites par le feu dévorant du Seigneur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33:18, the terror that one's heart meditates on is a series of 3 questions asking about the location of people who fill different functions in society. What 3 questions are asked?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33:18, el espanto que imaginará el corazón consiste en una serie de tres preguntas sobre la ubicación de las personas que desempeñan diferentes funciones en la sociedad. ¿Cuáles son estas tres preguntas?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33:18, la terreur qui anime le cœur est une série de trois questions concernant la place des personnes occupant différentes fonctions dans la société. Quelles sont ces trois questions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הֹלֵ֣ךְ צְדָק֔וֹת וְדֹבֵ֖ר מֵֽישָׁרִ֑ים מֹאֵ֞ס בְּבֶ֣צַע מַעֲשַׁקּ֗וֹת נֹעֵ֤ר כַּפָּיו֙ מִתְּמֹ֣ךְ בַּשֹּׁ֔חַד אֹטֵ֤ם אָזְנוֹ֙ מִשְּׁמֹ֣עַ דָּמִ֔ים וְעֹצֵ֥ם עֵינָ֖יו מֵרְא֥וֹת בְּרָֽע׃</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200" strike="noStrike" u="none">
                <a:solidFill>
                  <a:srgbClr val="ffffff"/>
                </a:solidFill>
                <a:effectLst/>
                <a:uFillTx/>
                <a:latin typeface="Times New Roman"/>
              </a:rPr>
              <a:t>(fr) Celui qui marche dans la justice, Et qui parle selon la droiture, Qui méprise un gain acquis par extorsion, Qui secoue les mains pour ne pas accepter un présent, Qui ferme l'oreille pour ne pas entendre des propos sanguinaires, Et qui se bande les yeux pour ne pas voir le mal,</a:t>
            </a:r>
            <a:endParaRPr b="0" lang="en-US" sz="2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(es) El que camina en justicia y habla lo recto, el que aborrece la ganancia de violencias, el que sacude sus manos para no recibir soborno, el que tapa sus oídos para no oír propuestas sanguinarias, el que cierra sus ojos para no ver cosa mala, </a:t>
            </a:r>
            <a:endParaRPr b="0" lang="en-US" sz="24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He who walks righteously and speaks uprightly, He who despises the gain of oppressions, Who gestures with his hands, refusing bribes, Who stops his ears from hearing of bloodshed, And shuts his eyes from seeing evil:  </a:t>
            </a:r>
            <a:endParaRPr b="0" lang="en-US" sz="26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traveling man ceases.  What other statement describes the same event in a different way?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otra afirmación describe el mismo acontecimiento de forma diferente?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on ne passe plus dans les chemins. Quelle autre affirmation décrit le même événement différemment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נָשַׁ֣מּוּ מְסִלּ֔וֹת</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routes sont désertes;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calzadas están deshechas,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highways lie waste,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the women who are at ease, also called complacent daughters, are told to rise up, hear His voice, and do what?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 las mujeres indolentes, también llamadas hijas confiadas, se les dice que se levanten, escuchen su voz, y ¿qué más hagan?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les femmes qui sont à l’aise, également appelées filles complaisantes, sont invitées à se lever, à entendre sa voix et à faire quoi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הַאְזֵ֖נָּה אִמְרָתִֽי׃</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à ma parole!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mi razón!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to my speech.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what will happen to the iniquity of the people who dwell in the Lord's city?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¿qué pasará con la iniquidad del pueblo que more en Jerusalén, la ciudad de nuestras fiestas solemnes?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qu’arrivera-t-il à l’iniquité du peuple qui habite dans la ville du Seigneur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נְשֻׂ֥א עָוֺֽן׃</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reçoit le pardon de ses iniquités.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será perdonada la iniquidad.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forgiven their iniquity.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will be given to the righteous who despise the gain of oppression?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se les dará a los justos que aborrece la ganancia de violencias?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 sera-t-il donné aux justes qui méprisent le gain de l’oppression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לַחְמ֣וֹ נִתָּ֔ן</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pain lui sera donné,</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le dará su pan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Bread will be given him,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two things will be the effect of righteousness forever?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dos cosas serán la labor de la justicia para siempre?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quelles sont les deux choses qui seront l’effet de la justice pour toujours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אַיֵּ֤ה סֹפֵר֙ אַיֵּ֣ה שֹׁקֵ֔ל אַיֵּ֖ה סֹפֵ֥ר אֶת־הַמִּגְדָּלִֽים׃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est le secrétaire, où est le trésorier? Où est celui qui inspectait les tours?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fue del escriba?, ¿qué del pesador del tributo?, ¿qué del que inspeccionaba las torres?»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is the scribe? Where is he who weighs? Where is he who counts the towers?"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הַשְׁקֵ֥ט וָבֶ֖טַח</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repos et la sécurité</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reposo y seguridad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quietness and assurance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what are evil?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¿qué son malas?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que sont pernicieuses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וְכֵלַ֖י כֵּלָ֣יו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armes du fourbe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armas del tramposo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schemes of the schemer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what are the two ways of saying nearly the same thing that will happen in a year and some days that will cause the complacent women to be troubled?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¿cuáles son las dos expresiones que indican que, de aquí a algo más de un año causará que las mujeres confiadas tengan espanto?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quelles sont les deux manières de dire à peu près la même chose qui se produira dans un an et quelques jours et qui troublera les femmes complaisantes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בָצִ֔יר אֹ֖סֶף בְּלִ֥י יָבֽוֹא׃</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c'en est fait de la vendange, La récolte n'arrivera pas.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vendimia faltará y no llegará la cosecha.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vintage will fail, The gathering will not come.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in addition to being like the burnings of lime, what shall the people be like?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además de ser como cal quemada, ¿cómo serán los pueblos?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en plus d’être comme des brûlures de chaux, à quoi ressembleront les gens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קוֹצִ֥ים כְּסוּחִ֖ים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épines coupées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espinos cortados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thorns cut up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to those who conceive chaff and bring forth stubble, what will "Your breath" do?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a los que conciben hojarascas y dan a luz rastrojo, ¿qué les hará vuesto soplo?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à ceux qui conçoivent de la paille et enfantent du chaume, que fera « Votre souffle »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תֹּאכַלְכֶֽם׃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un feu qui vous consumera.</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consumirá.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devour you.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become lairs forever?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será cuevas para siempre?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deviendra des tanières pour toujours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is said about the cities?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se dice de las ciudades?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les routes sont désertes. Que dit-on des villes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עֹ֣פֶל וָבַ֜חַן הָיָ֨ה בְעַ֤ד מְעָרוֹת֙ עַד־עוֹלָ֔ם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colline et la tour serviront à jamais de cavernes;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torres y fortalezas se volverán cuevas para siempre,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forts and towers will become lairs forever,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description is given for the place of defense for the righteous who stop his hears from hearing of bloodshed?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descripción se da del lugar de fortaleza de los justos que tapa sus oídos para no oír propuestas sanguinarias?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quelle description est donnée du lieu de défense pour les justes qui empêchent leurs cœurs d’entendre parler d’effusion de sang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מְצָד֥וֹת סְלָעִ֖ים מִשְׂגַּבּ֑וֹ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rochers fortifiés seront sa retraite;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fortaleza de rocas será su lugar de refugio,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place of defense will be the fortress of rocks;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how do the hypocrites feel because of the devouring fire?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¿cómo se sienten los hipócritas a causa del fuego consumidor?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 ressentent les hypocrites à cause du feu dévorant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אָחֲזָ֥ה רְעָדָ֖ה חֲנֵפִ֑ים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tremblement saisit les impies: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espanto sobrecogió a los hipócritas: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Fearfulness has seized the hypocrites: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מָאַ֣ס עָרִ֔ים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méprise les villes,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aborreció las ciudades,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despised the cities,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the Lord has filled Zion with justice and righteousness. What other reason is given for why the Lord is exalted?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Jehová ha llenado a Sión de derecho y de justicia. ¿Qué otra razón se da para que Jehová sea exaltado?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le Seigneur a rempli Sion de droiture et de justice. Quelle autre raison est donnée pour justifier l'exaltation du Seigneur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שֹׁכֵ֖ן מָר֑וֹם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habite en haut;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mora en las alturas.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dwells on high;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in addition to those who deal treacherously, to whom is woe?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además de los que hacen traición, ¿sobre quiénes será el ay?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à qui le malheur est-il réservé, à part à ceux qui agissent avec trahison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שׁוֹדֵ֗ד וְאַתָּה֙ לֹ֣א שָׁד֔וּד</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qui ravages, et qui n'as pas été ravagé!</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ti, que saqueas y nunca fuiste saqueado;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you who plunder, though you have not been plundered;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what will people conceive that will result in giving birth to stubble?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¿qué concebirán las personas que resultará en dar a luz rastrojo?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qu’est-ce que les gens concevront qui entraînera la naissance de chaume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תַּהֲר֥וּ חֲשַׁ֖שׁ</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conçu du foin,</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Concebisteis hojarascas,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conceive chaff,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He shall run upon the nations like what?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¿de qué manera se lanzarán sobre ellos?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Il courra sur les nations comme quoi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כְּמַשַּׁ֥ק גֵּבִ֖ים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 précipitent les sauterelles.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una a otra parte se lanzan las langostas.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running to and fro of locusts,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who will dwell in a peaceful habitation?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¿quién habitará en morada de paz?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qui habitera dans une demeure paisible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עַמִּ֖י</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pueblo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people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where will righteousness remain?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¿dónde morará la justicia después de que sobre nosotros sea derramado el espíritu de lo alto?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sera répandu d’en haut sur nous, où la justice aura-t-elle sa demeure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בַּכַּרְמֶ֥ל תֵּשֵֽׁב׃</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verger.</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el campo fértil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fruitful field.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will be His treasure?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será su tesoro?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 sera son trésor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יִרְאַ֥ת יְהוָ֖ה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crainte de l'Éternel,</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temor de Jehová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fear of the Lord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which of the enemy's things will be loosed?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parte del enemigo será aflojada?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 lesquelles des choses de l’ennemi seront déliées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נִטְּשׁ֖וּ חֲבָלָ֑יִךְ</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cordages sont relâchés;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cuerdas se aflojaron;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tackle is loosed,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will the fear of the Lord be?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será el temor de Jehová?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quelle sera la crainte du Seigneur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הִ֥יא אוֹצָרֽוֹ׃ ס</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là le trésor de Sion.</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su tesoro.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His treasure.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what will happen when those who plunder when they are done plundering?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¿qué sucederá cuando los que saquean acaben de saquear?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que se passera-t-il lorsque ceux qui pillent auront fini de piller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תּוּשַּׁ֔ד</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seras ravagé;</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serás tú saqueado;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plundered;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the work of righteousness be?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¿cuál será el efecto de la justicia?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quelle sera l’œuvre de la justice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33:13, what are people far away told to do?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33:13, ¿qué se les dice que hagan a las personas que están lejos?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33:13, que sont-ils dit de faire aux gens éloignés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רְחוֹקִ֖ים אֲשֶׁ֣ר עָשִׂ֑יתִי</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qui êtes loin, écoutez ce que j'ai fait!</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los que estáis lejos, lo que he hecho;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you who are afar off, what I have done;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he has despised the cities.  What is said about man?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"aborreció las ciudades".  ¿Qué dice del hombre?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il méprise les villes. Que dit-on de l'homme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חָשַׁ֖ב אֱנֽוֹשׁ׃</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n'a de respect pour personne.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tuvo en nada a los hombres.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regards no man.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something that happens to thorns cut up will also happen to the people. What will happen to thorns cut up?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lo que les sucede a los espinos cortados también les sucederá a las personas. ¿Qué les sucederá a los espinos cortados?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ce qui arrive aux épines coupées arrivera aussi au peuple. Qu'arrivera-t-il aux épines coupées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בָּאֵ֥שׁ יִצַּֽתּוּ׃ ס</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brûlent dans le feu.</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con fuego.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burned in the fire.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in addition to being like thorns cut up, what shall the people be like?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además de ser como espinos cortados, ¿cómo serán los pueblos?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en plus d’être comme des épines coupées, à quoi ressembleront les gens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מִשְׂרְפ֣וֹת שִׂ֑יד</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fournaises de chaux,</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cal quemada;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burnings of lime;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who has waited for the Lord?  Be specific.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¿quién ha esperado en Jehová? Sea específico.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qui a espéré le Seigneur ? Soyez précis.</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espérons en toi.</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en ti hemos esperado.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You.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שָׁל֑וֹם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la paix,</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la paz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peace,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who will be forgiven their iniquity?  Be specific.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¿a quién se le perdonará la iniquidad? Sea específico.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à qui sera pardonnée son iniquité ? Soyez précis.</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הַיֹּשֵׁ֥ב בָּ֖הּ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de Jérusalem</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que more en ella,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dwell in it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strenght of salvation, what will wisdom and knowledge be?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¿de qué es Jehová la seguridad?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en plus d’être la force du salut, que seront la sagesse et la connaissance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אֱמוּנַ֣ת עִתֶּ֔יךָ</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jours seront en sûreté;</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es la seguridad de sus días.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stability of your times,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in contrast to the plans of the schemer, who does what?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en contraste con las intrigas inicuas del tramposo, ¿quién hace qué?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contrairement aux plans du comploteur, qui fait quoi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וְנָדִ֖יב נְדִיב֣וֹת יָעָ֑ץ</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celui qui est noble forme de nobles desseins,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noble piensa con nobleza,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generous man devises generous things,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what will dwell in the wilderness?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¿qué habitará en el desiero después de que sobre nosotros sea derramado el espíritu de lo alto?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sera répandu sur nous d’en haut, qu’est-ce qui habitera dans le désert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וְשָׁכַ֥ן בַּמִּדְבָּ֖ר מִשְׁפָּ֑ט</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la droiture habitera dans le désert,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Habitará el juicio en el desierto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justice will dwell in the wilderness,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who are considered hypocrites and are afraid because of the devouring fire?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¿quiénes son considerados hipócritas y tienen miedo a causa del fuego consumidor?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qui sont considérés comme hypocrites et ont peur à cause du feu dévorant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פָּחֲד֤וּ בְצִיּוֹן֙ חַטָּאִ֔ים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pécheurs sont effrayés dans Sion,</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pecadores se asombraron en Sión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sinners in Zion are afraid;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since wickedness will come upon the wicked, what do we ask from the Lord for us?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puesto que la maldad vendrá sobre los malvados, ¿qué le pedimos a Jehová por nosotros?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puisque la méchanceté viendra sur les méchants, que demandons-nous au Seigneur pour nous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in what type of habitation will God's people dwell?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¿en qué tipo de morada habitará el pueblo de Jehová?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dans quel type d’habitation le peuple de Dieu habitera-t-il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בִּנְוֵ֣ה שָׁל֑וֹם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demeurera dans le séjour de la paix,</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habitará en morada de paz,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dwell in a peaceful habitation,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will be sure to the righteous who shuts his eyes from seeing evil?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será seguro para el justo que cierra sus ojos para no ver cosa mala?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qu’est-ce qui sera sûr pour le juste qui ferme les yeux pour ne pas voir le mal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מֵימָ֖יו נֶאֱמָנִֽים׃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l'eau lui sera assurée.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aguas tendrá seguras.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water will be sure.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when you look upon Zion what will your eyes see?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cuando mires a Sión, ¿qué verán tus ojos?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lorsque vous regarderez Sion, que verront vos yeux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עֵינֶיךָ֩ תִרְאֶ֨ינָה יְרוּשָׁלִַ֜ם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yeux verront Jérusalem,</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ojos verán a Jerusalén,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eyes will see Jerusalem,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a generous man shall do what by his generosity?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¿qué hará un hombre generoso con su generosidad?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que fera un homme généreux par sa générosité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יָקֽוּם׃ פ</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persévère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enaltecido.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stand.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after saying that the earth morns and languishes, what two things are said about Lebanon?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después de decir, "se enlutó, enfermó la tierra", ¿qué dos cosas se dicen acerca del Líbano?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33:9, après avoir dit que la terre se languit et languit, quelles sont les deux choses qui sont dites à propos du Liban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הֶחְפִּ֥יר לְבָנ֖וֹן קָמַ֑ל</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Liban est confus, languissant;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Líbano se avergonzó y fue cortado;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Lebanon is shamed and shriveled;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חָנֵּ֖נוּ לְךָ֣</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aie pitié de nous!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 misericordia de nosotros,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gracious to us;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after saying that he has broken the covenant, what is said about the earth?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después de decir que ha anulado el pacto, ¿qué se dice de la tierra?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après avoir dit qu’il a rompu l’alliance, que dit-on à propos de la terre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 אֻמְלְלָה֙ אָ֔רֶץ</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dans le deuil, dans la tristesse;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enlutó, enfermó la tierra;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mourns and languishes,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what will be gathered like the gathering of the caterpiller?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¿qué serán recogidos como cuando se recogen orugas?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qu’est-ce qui sera rassemblé comme le rassemblement de la chenille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שְׁלַלְכֶ֔ם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moissonne votre butin,</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despojos serán recogidos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plunder shall be gathered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what will be the state of the complacent women in a year and some days?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¿qué tendréis las mujeres confiadas de aquí a algo más de un año?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quel sera l’état des femmes complaisantes dans un an et quelques jours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תִּרְגַּ֖זְנָה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tremblerez,</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tendréis espanto,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troubled,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are the women who are at ease, the complacent ones, told to do before they are told to gird sackcloth on their waists? Provide both ways of saying nearly the same thing.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¿qué se les dice a las indolentes y las confiadas, que hagan antes de que se les ordene ceñirse las caderas con vestiduras ásperas? Proporcione ambas maneras de decir prácticamente lo mismo.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32:11, que dit-on aux femmes tranquilles, celles qui se contentent de leur bien-être, avant qu'on leur ordonne de se ceindre la taille d'un sac ? Donnez les deux manières de dire presque la même chose.</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פְּשֹׁ֣טָֽה וְעֹ֔רָה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Déshabillez-vous, mettez-vous à nu</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¡Despojaos, desnudaos,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Strip yourselves, make yourselves bare,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who will take the prey when the Lord saves us?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¿Quién arrebatarán el botín cuando Jehová nos salve?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qui prendra la proie lorsque le Seigneur nous sauvera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פִּסְחִ֖ים בָּ֥זְזוּ בַֽז׃</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boiteux même prennent part au pillage: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los cojos arrebatarán el botín!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lame take the prey.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where will the righteous dwell who refuse bribes?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¿dónde morarán los justos que rehúsan los sobornos?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où demeureront les justes qui refusent les pots-de-vin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two things will be the stability of your times and the strength of salvation?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dos cosas serán sus riquezas salvadoras?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quelles sont les deux choses qui constitueront la stabilité de votre époque et la force du salut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חָכְמַ֣ת וָדָ֑עַת</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sagesse et l'intelligence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Sabiduría y conocimiento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Wisdom and knowledge will be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33:10, when the earth mourns and languishes, the Lord makes three statements about what he will now do. What did He say in addition to, "Now I will rise"? (2 points)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33:10, cuando "se enlutó, enfermó la tierra", Jehová hace tres declaraciones sobre lo que hará ahora. ¿Qué dijo además de «Ahora me levantaré»? (2 puntos)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33:10, alors que la terre est en deuil et languissante, le Seigneur fait trois déclarations concernant ce qu'il fera désormais. Qu'a-t-il dit en plus de « Maintenant je me lèverai » ? (2 points)</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אֵֽרוֹמָ֔ם עַתָּ֖ה אֶנָּשֵֽׂא׃</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je serai exalté, Maintenant je serai élevé.</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seré exaltado, ahora seré engrandecido.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 will be exalted, Now I will lift Myself up.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what will happen when those who deal treacherously make an end of dealing treacherously?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¿qué sucederá cuando acaben de cometer deslealtad?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que se passera-t-il lorsque ceux qui commettent des trahisons cesseront de le faire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לִבְגֹּ֖ד יִבְגְּדוּ־בָֽךְ׃ ס</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te pillera.</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cometerá contra ti.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deal treacherously with you.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33:10, when the earth mourns and languishes, the Lord makes three statements about what he will now do. What will he do in addition to being exalted and lifting Himself up?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33:10, cuando "se enlutó, enfermó la tierra", Jehová hace tres declaraciones sobre lo que hará ahora. ¿Qué hará además de ser exaltado y engrandecido?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33:10, alors que la terre est en deuil et languissante, le Seigneur fait trois déclarations sur ce qu'il fera désormais. Que fera-t-il en plus d'être exalté et élevé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אָק֖וּם יֹאמַ֣ר יְהוָ֑ה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je me lèverai, Dit l'Éternel,</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me levantaré, dice Jehová;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 will rise," says the Lord;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when will they deal treacherously with those who have been dealing treacherously?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¿cuándo se cometará contra aquellos que han cometido deslealtad?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quand agiront-ils avec trahison envers ceux qui ont agi avec trahison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כַּנְּלֹתְךָ֥</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auras achevé de piller,</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acabes de cometer deslealtad,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make an end of dealing treacherously,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מְרוֹמִ֣ים יִשְׁכֹּ֔ן</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Celui-là habitera dans des lieux élevés;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habitará en las alturas,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dwell on high;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what two things will not happen in the place of broad rivers and streams?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¿qué dos cosas no sucederán en el lugar de los anchos ríos y arroyos?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quelles sont les deux choses qui n’arriveront pas à l’endroit où il y a de larges rivières et des ruisseaux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בַּל־תֵּ֤לֶךְ בּוֹ֙ אֳנִי־שַׁ֔יִט וְצִ֥י אַדִּ֖יר לֹ֥א יַעַבְרֶֽנּוּ׃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ne pénètrent point de navires à rames, Et que ne traverse aucun grand vaisseau.</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cual no navegará galera de remos ni pasará nave poderosa.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which no galley with oars will sail, Nor majestic ships pass by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when will the nations be scattered?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¿cuándo las naciones fueron esparcidas?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quand les nations seront-elles dispersées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מֵר֣וֹמְמֻתֶ֔ךָ</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te lèves,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levantarte tú.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lift Yourself up,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after saying that the schemer devises wicked plans and that the generous man shall stand, who is told to rise up and listen?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después de decir que el tramposo trama intrigas inicuas y que el nobel piensa nobleza, ¿a quién se le dice que se levante y escuche?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après avoir dit que l’intrigant médite des plans méchants et que l’homme généreux subsistera, à qui est-il dit de se lever et d’écouter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שַֽׁאֲנַנּ֔וֹת קֹ֖מְנָה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Femmes insouciantes,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¡Mujeres indolentes,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women who are at ease,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32:19, what calamity may come on the city?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32:19, ¿qué calamidad podría sobrevenir a la ciudad?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32:19, quelle calamité peut s’abattre sur la ville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וּבַשִּׁפְלָ֖ה תִּשְׁפַּ֥ל הָעִֽיר׃</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ville profondément abaissée.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ciudad será del todo abatida.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city is brought low in humiliation.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the effect of righteousness will be quietness and assurance. How long will this effect last?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la labor de la justicia será reposo y seguridad. ¿Cuánto durará este efecto?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la justice apportera calme et assurance. Combien de temps cet effet durera-t-il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2025-10-28T23:36:05Z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