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the weaned child do?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hará el recién destetado?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fera l’enfant sevré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לֹא־כֵ֥ן בַּדָּֽיו׃ס</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vains discours.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mentiras no serán firmes.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lies shall not be so.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in what day will Israel rule over the people who used to oppress them?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¿en qué día gobernará Israel sobre el pueblo que solía oprimiéndolo?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en quel jour Israël régnera-t-il sur le peuple qui l’opprimait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הָנִ֤יחַ יְהוָה֙ לְךָ֔</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l'Éternel t'aura donné du repos,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en que Jehová te dé reposo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the day the Lord gives you rest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will the Lord do with his tears?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hará Jehová con sus lágrimas?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 fera L'Éternel de ses larmes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אֲרַיָּ֙וֶךְ֙ דִּמְעָתִ֔י</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arrose de mes larmes,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regaré con mis lágrimas,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drench you with my tears,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the mighty ones for my anger, who has God called to join His side to punish the world for its evil?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los valientes de me ira, ¿a quiénes ha llamado Dios para unirse a Su lado para castigar al mundo por su maldad?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Outre les puissants de ma colère, qui Dieu a-t-il appelé à se joindre à lui pour punir le monde de sa méchanceté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צִוֵּ֖יתִי לִמְקֻדָּשָׁ֑י</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donné des ordres à ma sainte milice,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mandé a mis consagrados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commanded My sanctified ones;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2 things have been taken from the plentiful field?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¿cuáles son las dos cosas que se han quitado del campo fértil?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quelles sont les deux choses qui ont été enlevées du champ abondant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וְנֶאֱסַ֨ף שִׂמְחָ֤ה וָגִיל֙ מִן־הַכַּרְמֶ֔ל</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et l'allégresse ont disparu des campagnes;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Quitado es el gozo y la alegría del campo fértil;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Gladness is taken away, And joy from the plentiful field;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happen because smoke will come from the north?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ya pasará porque como un humo viene del norte?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se passera-t-il lorsque de la fumée viendra du nord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מְאוּרַ֣ת צִפְעוֹנִ֔י גָּמ֖וּל יָד֥וֹ הָדָֽה׃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l'enfant sevré mettra sa main dans la caverne du basilic.</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recién destetado extenderá su mano sobre la caverna de la víbora.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weaned child shall put his hand in the viper’s den.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נָמ֖וֹג פְּלֶ֣שֶׁת כֻּלֵּ֑ךְ</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 pays tout entier des Philistins!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¡Disuelta estás por entero, Filistea!,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 of Philistia are dissolved;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is God to us?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¿qué es Dios para nosotros?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qu’est-ce que Dieu pour nous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אֵ֧ל יְשׁוּעָתִ֛י</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Dieu est ma délivrance,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Dios es mi salvación;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God is my salvation,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in the way of Horonaim?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en el camino de Horonaim?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sur le chemin de Horonaïm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זַעֲקַת־שֶׁ֖בֶר יְעֹעֵֽרוּ׃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jettent des cris de détresse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darán gritos de quebranto.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raise up a cry of destruction,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the Lord of hosts says he will make "Babylon" a possession for what two things?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Jehová dice que hará de “Babilonia” una posesión ¿para qué dos cosas?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L'Éternel des armées dit qu’il fera de « Babylone » une possession pour quelles deux choses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וְשַׂמְתִּ֛יהָ לְמוֹרַ֥שׁ קִפֹּ֖ד וְאַגְמֵי־מָ֑יִם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ferai le gîte du hérisson et un marécage,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convertiré en posesión de erizos y en tierra cenagosa.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make it a possession for the porcupine, And marshes of muddy water;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where is the Holy One of Israel at the time this verse is fulfilled?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¿dónde está el Santo de Israel en el momento en que se cumple este versículo?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où est le Saint d’Israël au moment où ce verset s’accomplit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כִּֽי־גָד֥וֹל בְּקִרְבֵּ֖ךְ</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Saint d'Israël.</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grande es en medio de ti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your midst!"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has fallen over the summer fruits and harvest?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 caerá sobre las cosechas y sobre la vendimia?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qu’est-ce qui est tombé sur les fruits d’été et la récolte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proud?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los soberbios?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orgueilleux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עַל־קֵיצֵ֛ךְ</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venu fondre un cri de guerre.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grito de guerra.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battle cries have fallen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who will the Lord drench with his tears? (2 points)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¿de qué dos lugares regará Jehová con sus lágrimas? (2 puntos)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qui L'Éternel arrosera-t-il de ses larmes ? (2 points)</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חֶשְׁבּ֖וֹן וְאֶלְעָלֵ֑ה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Élealé!</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Heshbon and Elealeh;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every man feel?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de los ejércitos, ¿cómo se sentirá todo hombre?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chaque homme se sentira-t-il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וְֽנִבְהָ֓לוּ׀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frappés d'épouvante;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llenarán de terror;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afraid.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creatures do the kings in "hell" say are affecting "Babylon"? what are they doing?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¿Qué criatura aparece dos veces como señal de juicio contra Babilonia en el Seol? ¿Qué dos cosas hace?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créatures qui, selon les rois du séjour des morts, affectent « Babylone » ? Que font-ils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תַּחְתֶּ֙יךָ֙ יֻצַּ֣ע רִמָּ֔ה וּמְכַסֶּ֖יךָ תּוֹלֵעָֽה׃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toi est une couche de vers, Et les vers sont ta couverture.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gusanos serán tu cama y gusanos te cubrirán.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maggot is spread under you, And worms cover you.’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who sleep in glory?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¿quiénes yacen con honra?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qui dort dans la gloire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כָּל־מַלְכֵ֥י גוֹיִ֖ם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reyes de la tierra,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fields of Heshbon?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los campos de Hesbón?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des campagnes de Hesbon?</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וְהִשְׁבַּתִּי֙ גְּא֣וֹן זֵדִ֔ים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cesser l'orgueil des hautains,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cese la arrogancia de los soberbios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halt the arrogance of the proud,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vigne de Sibma,</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vides de Sibma.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vine of Sibmah;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statement summarizes where wailing has gone?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afirmación resume hasta dónde rodeó el llanto?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quelle déclaration résume où sont passées les lamentations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כִּֽי־הִקִּ֥יפָה הַזְּעָקָ֖ה אֶת־גְּב֣וּל מוֹאָ֑ב</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cris environnent les frontières de Moab;</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llanto rodeó los límites de Moab;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cry has gone all around the borders of Moab,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moon will do when the day of the Lord comes?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la luna cuando llegue el día de Jehová?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fera la lune lorsque le jour du Seigneur viendra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וְיָרֵ֖חַ לֹֽא־יַגִּ֥יהַ אוֹרֽוֹ׃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lune ne fera plus luire sa clarté.</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luna no dará su resplandor.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moon will not cause its light to shine.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who is Moab told let dwell with him?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¿quiénes se le dijo a Moab que moraran con él?"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à qui Moab est-il dit de rester avec lui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יָג֤וּרוּ בָךְ֙ נִדָּחַ֔י מוֹאָ֛ב</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séjourner chez toi les exilés de Moab,</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Moren contigo mis desterrados, Moab;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My outcasts dwell with you, O Moab;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what group of people shall never be named?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¿qué grupo de personas no será nombrado?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quel groupe de personnes ne sera jamais nommé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לְעוֹלָ֖ם זֶ֥רַע מְרֵעִֽים׃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parlera plus jamais de la race des méchants.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nombrada por siempre la descendencia de los malignos.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brood of evildoers shall never be named.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place is described in this prophecy?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lugar se describe en esta profecía?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quel lieu est décrit dans cette prophétie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Moab is on the high place, where will Moab come to pray?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cuando Moab suba a los lugares altos ¿a dónde vendrá a orar?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lorsque Moab sera sur le haut lieu, où Moab viendra-t-il prier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Babylone,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Babilonia,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Babylon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from what 8 places will the Lord recover the remnant of His people?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¿de qué ocho lugares recobrará Jehová el resto de su pueblo?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de quels 8 endroits le Seigneur récupérera-t-il le reste de son peuple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 וּמִמִּצְרַ֜יִם וּמִפַּתְר֣וֹס וּמִכּ֗וּשׁ וּמֵעֵילָ֤ם וּמִשִּׁנְעָר֙ וּמֵ֣חֲמָ֔ת וּמֵאִיֵּ֖י הַיָּֽם׃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Dispersé en Assyrie et en Égypte, A Pathros et en Éthiopie, A Élam, à Schinear et à Hamath, Et dans les îles de la mer.</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Asiria, Egipto, Patros, Etiopía, Elam, Sinar y Hamat, y en las costas del mar.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Assyria and Egypt, From Pathros and Cush, From Elam and Shinar, From Hamath and the islands of the sea.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where to all the kings of the nations sleep in glory?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¿dónde yacen con honra todos los reyes de la tierra?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où dorment tous les rois des nations dans la gloire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בְּבֵיתֽוֹ׃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dans son tombeau.</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en su última morada.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in his own house;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oppressor has ceased?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el opresor ha cesado?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Eh quoi! le tyran n'est plus!?</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שָׁבְתָ֖ה מַדְהֵבָֽה׃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L'oppression a cessé!</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ha acabado la ciudad codiciosa de oro!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golden city ceased!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to the yoke of the Assyrian?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el yugo del asirio?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joug de l’Assyrien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מֵֽעֲלֵיהֶם֙ עֻלּ֔וֹ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leur sera ôté,</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yugo será apartado de ellos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his yoke shall be removed from them,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who will obey Ephraim and Judah?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¿quién obedecerá a Efraín y a Judá?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qui obéira à Éphraïm et à Juda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אֶל־מִקְדָּשׁ֛וֹ לְהִתְפַּלֵּ֖ל</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entre dans son sanctuaire pour prier,</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venga a su santuario a orar,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come to his sanctuary to pray;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וּבְנֵ֥י עַמּ֖וֹן מִשְׁמַעְתָּֽם׃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fils d'Ammon leur seront assujettis.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hijos de Amón los obedecerán.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of Ammon shall obey them.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does "hell" do for "Babylon" to meet him at his coming in addition to making the kings stand-up from their thrones?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para que “Babilonia” lo reciba en su venida, además de hacer que los reyes se levanten de sus sillas?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 l’enfer » pour que « Babylone » l’accueille à sa venue en plus de faire lever les rois de leurs trônes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עוֹרֵ֨ר לְךָ֤ רְפָאִים֙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réveille devant toi les ombres,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despertó a los muertos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stirs up the dead for you,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the kings in "hell" will ask "Babylon" two question about what it has become. What are these questions?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los reyes del seol le harán a Babilonia dos preguntas sobre en qué se ha convertido. ¿Cuáles son estas preguntas?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14:10, les rois de l'enfer poseront à Babylone deux questions sur ce qu'elle est devenue. Quelles sont ces questions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גַּם־אַתָּ֛ה חֻלֵּ֥יתָ כָמ֖וֹנוּ אֵלֵ֥ינוּ נִמְשָֽׁלְתָּ׃</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aussi, tu es sans force comme nous, Tu es devenu semblable à nous!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también te debilitaste como nosotros y llegaste a ser como nosotros?”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you also become as weak as we? Have you become like us?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this prophecy is against what group of people?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¿contra qué grupo de personas es esta profecía?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cette prophétie s’adresse à quel groupe de personnes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מוֹאָ֑ב</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Moab.</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Moab.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Moab.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leopard do?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leopardo?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léopard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וְנָמֵ֖ר עִם־גְּדִ֣י יִרְבָּ֑ץ</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panthère se couchera avec le chevreau;</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leopardo con el cabrito se acostará;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leopard shall lie down with the young goat,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has happened to the foundations of Kir Hareseth?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¿en qué orientación gemirá Moab en gran manera por las tortas de uvas de Kir-hareset?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qu’est-il arrivé aux fondations de Kir Hareseth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what will the Lord shake His fist over the River?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¿con qué levantará Jehová su mano sobre el río?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quoi L'Éternel brandira-t-il son poing sur le fleuve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אַךְ־נְכָאִֽים׃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Profondément abattus.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abatidos,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are stricken.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other three things will be done by those who say something like: is this the man who shook kingdoms?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otras tres cosas harán quienes digan algo como: "¿Es este aquel varón que trastornaba los reinos?"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trois autres choses que feront ceux qui disent quelque chose comme : est-ce là l’homme qui a ébranlé les royaumes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רֹאֶ֙יךָ֙ אֵלֶ֣יךָ יַשְׁגִּ֔יחוּ אֵלֶ֖יךָ יִתְבּוֹנָ֑נוּ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voient fixent sur toi leurs regards, Ils te considèrent attentivement: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hacia ti los que te vean; te contemplarán, diciendo: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see you will gaze at you, And consider you, saying: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doing what in anger?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se describe que hizo Babilonia con ira?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décrit Babylone comme faisant avec colère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רֹדֶ֤ה בָאַף֙ גּוֹיִ֔ם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colère subjuguait les nations,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se enseñoreaba de las naciones con ira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ruled the nations in anger,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what will there be for the remnant of His people from Assyria?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¿qué habrá para el resto de su pueblo de Asiria?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qu’y aura-t-il pour le reste de son peuple d’Assyrie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מְסִלָּ֔ה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route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camino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says that name and remnant and offspring and posterity will be cut off? Be specific.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dice que el nombre y el sobreviviente, hijo y nieto serán destruidos? Sea específico.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14:22, qui dit que le nom, le reste, la descendance et la postérité seront retranchés ? Soyez précis.</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What two things has the Lord broken?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¿Cuáles dos cosas ha quebrantado Jehová?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quelles sont les deux choses que L'Éternel a brisées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וְהֵנִ֥יף יָד֛וֹ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soufflant avec violence: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el poder de su aliento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mighty wind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מַטֵּ֣ה רְשָׁעִ֑ים שֵׁ֖בֶט מֹשְׁלִֽים׃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bâton des méchants, La verge des dominateurs.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bastón de los impíos, el cetro de los señores: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staff of the wicked, The scepter of the rulers;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14:15, the one who said he would be like the Most High is brought to where? Provide both descriptions. (2 points)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14:15, ¿adónde fue llevado aquel que dijo que sería semejante al Altísimo? Proporcione ambas descripciones. (2 puntos)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14:15, où est amené celui qui a dit qu'il serait semblable au Très Haut? Donnez les deux descriptions. (2 points)</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 אֶל־שְׁא֛וֹל תּוּרָ֖ד אֶל־יַרְכְּתֵי־בֽוֹר׃</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tu as été précipité dans le séjour des morts, Dans les profondeurs de la fosse.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tú derribado eres hasta el seol, a lo profundo de la fosa.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 shall be brought down to Sheol, To the lowest depths of the Pit.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do on the farthest sides of the north?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dos cosas dijo el hijo de la mañana que haría en los extremos del norte?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ferait aux extrémités du nord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וְאֵשֵׁ֥ב בְּהַר־מוֹעֵ֖ד</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m'assiérai sur la montagne de l'assemblée,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mi trono y en el monte del testimonio me sentaré,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sit on the mount of the congregation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in what type of geological area is the noise of a multitude heard?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¿en qué tipo de zona geológica se oye el estruendo de multitud?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dans quel type de zone géologique entend-on le bruit d’une multitude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בֶּֽהָרִ֖ים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montagnes,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montes,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mountains,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from where did Lucifer come?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¿desde dónde vino Lucero?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14:12, d’où vient l’Astre brillant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נָפַ֥לְתָּ מִשָּׁמַ֖יִם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voilà tombé du ciel,</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caíste del cielo,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fallen from heaven,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applicable is this purpose of the Lord?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¿cuán ampliamente aplicable es este propósito de Jehová?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dans quelle mesure ce dessein du Seigneur est-il applicable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family of the cow and bear do together?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juntos la familia de la vaca y la osa?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ensemble la famille de la vache et de l’ours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זֹ֛את הָעֵצָ֥ה הַיְּעוּצָ֖ה עַל־כָּל־הָאָ֑רֶץ</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résolution prise contre toute la terre,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plan acordado contra toda la tierra,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purpose that is purposed against the whole earth,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sun will do when the day of the Lord comes?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el sol cuando llegue el día de Jehová?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le soleil fera lorsque le jour du Seigneur viendra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חָשַׁ֤ךְ הַשֶּׁ֙מֶשׁ֙ בְּצֵאת֔וֹ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soleil s'obscurcira dès son lever,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sol se oscurecerá al nacer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sun will be darkened in its going forth,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feed?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serán apacentados?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nourrira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בְּכוֹרֵ֣י דַלִּ֔ים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les plus pauvres pourront paître,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primogénitos de los pobres serán apacentados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firstborn of the poor will feed,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יִרְבְּצ֣וּ יַלְדֵיהֶ֑ן</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petits un même gîte;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crías se recostarán juntas;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young ones shall lie down together;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or the noise of the kingdoms is from which people gathered together?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o el estruendo de ruido de reinos proviene de quiénes reunidos?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le bruit d’une multitude ou le bruit des royaumes provient de quels peuples rassemblés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גּוֹיִם֙ נֶֽאֱסָפִ֔ים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nations rassemblées: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naciones reunidas: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nations gathered together!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Ephraim not do?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Efraín?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Éphraïm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לֹֽא־ יְקַנֵּ֣א אֶת־ יְהוּדָ֔ה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jaloux de Juda,</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no tendrá envidia de Judá,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shall not envy Judah,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in relation to the spoiler what is Moab told to do with the outcasts?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en relación con el devastador, ¿qué se le dice a Moab que haga con los desterrados?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en ce qui concerne le spoiler, que doit faire Moab avec les parias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הֱוִי־סֵ֥תֶר לָ֖מוֹ מִפְּנֵ֣י שׁוֹדֵ֑ד</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pour eux un refuge contre le dévastateur!</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para ellos un escondedero de la presencia del devastador;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 shelter to them from the face of the spoiler.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two things will happen concerning Zion?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dos cosas sucederán con respecto a Sión?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quelles sont les deux choses qui arriveront à Sion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יִסַּ֣ד צִיּ֔וֹן וּבָ֥הּ יֶחֱס֖וּ עֲנִיֵּ֥י עַמּֽוֹ׃ס</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a fondé Sion, Et que les malheureux de son peuple y trouvent un refuge.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fundó a Sión y que a ella se acogerán los afligidos de su pueblo.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has founded Zion, And the poor of His people shall take refuge in it.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will Moab do for the foundations of Kir Hareseth?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¿qué hará Moab abatid, por las tortas de uvas de Kir-hareset?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 fera Moab pour les fondations de Kir Hareseth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תֶּהְגּ֖וּ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soupirez</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gemiréis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mourn;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His sanctified ones, who has God called to join His side to punish the world for its evil?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sus consagrados, ¿a quiénes ha llamado Dios para unirse a su lado para castigar al mundo por su maldad?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en plus de Ses sanctifiés, qui Dieu a-t-il appelé à se joindre à Lui pour punir le monde pour sa méchanceté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קָרָ֤אתִי גִבּוֹרַי֙ לְאַפִּ֔י</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appelé les héros de ma colère,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asimismo llamé a los valientes de mi ira,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also called My mighty ones for My anger—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children of the wicked before their eyes in the day of the Lord?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sucederá con los niños de los impíos ante ellos mismos en el día de Jehová?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enfants des méchants sous leurs yeux au jour du Seigneur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יְרֻטְּשׁ֖וּ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écrasés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estrellados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will be dashed to pieces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prophecied to be destroyed like what two cities?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se profetiza que Babilonia será destruida, ¿al igual que qué dos ciudades?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Babylone est prophétisée comme devant être détruite comme deux villes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אֱלֹהִ֔ים אֶת־סְדֹ֖ם וְאֶת־עֲמֹרָֽה׃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Sodome et Gomorrhe, que Dieu détruisit.</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Sodoma y Gomorra, a las que trastornó Dios.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when God overthrew Sodom and Gomorrah.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do to the River with His mighty wind?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hará Jehová con el río con el poder de su aliento?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fera L'Éternel au fleuve avec son vent puissant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עַל־הַנָּהָ֖ר בַּעְיָ֣ם רוּח֑וֹ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lèvera sa main sur le fleuve,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su mano sobre el río;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over the River,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raise up a cry of destruction?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¿dónde darán gritos de quebranto los fugitivos de Moab?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les fugitifs de Moab pousseront-ils un cri de destruction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דֶּ֣רֶךְ חוֹרֹנַ֔יִם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chemin de Choronaïm;</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el camino de Horonaim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the way of Horonaim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say he would ascend above?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¿sobre qué dijo el hijo de la mañana que sobria?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qu’est-ce que le fils de l’aurore a dit qu’il monterait au-dessus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world?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el mundo?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 monde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וּפָקַדְתִּ֤י עַל־תֵּבֵל֙ רָעָ֔ה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monde pour sa malice,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Castigaré al mundo por su maldad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punish the world for its evil,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found?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sea hallado?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trouvés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יִדָּקֵ֑ר</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percés,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atravesado,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thrust through,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in comparison to all the kings of the nations what will not be done for Lucifer because he destroyed his land and slew his people?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en comparación con todos los reyes de la tierra, ¿qué no se le hará a Lucero porque destruyó su tierra y mató a su pueblo?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en comparaison de tous les rois des nations, que ne fera-t-on pas pour Astre brillant parce qu’il a détruit son pays et tué son peuple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לֹֽא־תֵחַ֤ד אִתָּם֙ בִּקְבוּרָ֔ה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n'es pas réuni à eux dans le sépulcre,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serás contado con ellos en la sepultura,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be joined with them in burial,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hide?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esconda?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doit-il cacher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סַתְּרִי֙ נִדָּחִ֔ים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 ceux que l'on poursuit,</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esconde a los desterrados,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the outcasts,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the Spirit of the Lord that shall rest upon the Branch is described with 3 pairs of descriptions. What are these 6 descriptions?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el espíritu de Jehová que reposará sobre el vástago se describe con tres pares de descripciones. ¿Cuáles son estas seis descripciones?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l'Esprit du Seigneur qui reposera sur le rameau est décrit par trois paires de descriptions. Quelles sont ces six descriptions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חָכְמָ֣ה וּבִינָ֗ה ר֤וּחַ עֵצָה֙ וּגְבוּרָ֔ה ר֥וּחַ דַּ֖עַת וְיִרְאַ֥ת יְהוָֽה׃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Esprit de sagesse et d'intelligence, Esprit de conseil et de force, Esprit de connaissance et de crainte de l'Éternel.</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espíritu de sabiduría y de inteligencia, espíritu de consejo y de poder, espíritu de conocimiento y de temor de Jehová.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wisdom and understanding, The Spirit of counsel and might, The Spirit of knowledge and of the fear of the Lord.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אֶעֱלֶ֖ה עַל־בָּ֣מֳתֵי עָ֑ב</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sur le sommet des nues,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las alturas de las nubes subiré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above the heights of the clouds,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where will there be blood?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¿dónde habrá sangre?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où y aura-t-il du sang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מֵ֤י דִימוֹן֙ מָ֣לְאוּ דָ֔ם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Dimon sont pleines de sang,</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Dimón se llenarán de sangre,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Dimon will be full of blood;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sinners?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del Señor ¿qué sucederá con los pecadores?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aux pécheurs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וְחַטָּאֶ֖יהָ יַשְׁמִ֥יד מִמֶּֽנָּה׃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exterminera les pécheurs.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 de ella a sus pecadores.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its sinners from it.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comforts you, what wall you say about how he felt toward you before?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él te consuela, ¿qué le dices a Dios sobre cómo se sentía antes hacia ti?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vous réconforte, que dites-vous de ce qu’il a ressenti envers vous auparavant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אָנַ֖פְתָּ בִּ֑י</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été irrité contre moi,</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aunque te enojaste contra mí,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 were angry with me,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how will you feel when you draw water from the wells of salvation?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¿Cómo os sentiréis cuando sacaréis aguas de las fuentes de salvación?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ressentirez-vous lorsque vous puiserez de l’eau aux puits du salut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וּשְׁאַבְתֶּם־מַ֖יִם בְּשָׂשׂ֑וֹן</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puiserez de l'eau avec joie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Sacaréis con gozo aguas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with joy you will draw water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how are the descendants of the viper described?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¿cómo se describen los descendientes de la víbora?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comment sont décrits les descendants de un basilic?</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וּפִרְי֖וֹ שָׂרָ֥ף מְעוֹפֵֽף׃</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fruit sera un dragon volant.</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fruto será una serpiente voladora.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offspring will be a fiery flying serpent.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Moab is told to make its shadow like what?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¿como qué se le dice a Moab que extienda su sombra?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il est demandé à Moab de faire son ombre comme quoi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be cut off?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serán destruidos?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qu’est-ce qui sera retranché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וְצֹרְרֵ֥י יְהוּדָ֖ה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ennemis en Juda</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enemigos de Judá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adversaries of Judah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the people of the East?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los pueblos de oriente?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aux peuples de l’Est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יָבֹ֣זּוּ אֶת־בְּנֵי־קֶ֑דֶם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pilleront ensemble les fils de l'Orient;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saquearán también a los de oriente.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plunder the people of the East;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the inhabitant of Zion should cry out and shout because who is in their midst?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la moradora de Sión debería regocíjarse y cantar, porque ¿quién está en medio de ellos?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l’habitant de Sion devrait crier et hurler, car qui est au milieu d’eux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יִשְׂרָאֵֽל׃פ</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est grand au milieu de toi,</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Santo de Israel.»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great is the Holy One of Israel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who gave Isaiah this prophecy concerning Moab?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¿quién le dio a Isaías esta profecía acerca de Moab?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qui a donné à Ésaïe cette prophétie concernant Moab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הַדָּבָ֗ר אֲשֶׁ֨ר דִּבֶּ֧ר יְהוָ֛ה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est la parole que l'Éternel a prononcée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palabra que pronunció Jehová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word which the Lord has spoken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a Rod shall come forth from what?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¿de qué saldrá una vara?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de quoi sortira une verge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מִגֵּ֣זַע יִשָׁ֑י</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tronc d'Isaï,</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tronco de Isaí;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stem of Jesse,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שִׁ֧יתִי כַלַּ֛יִל צִלֵּ֖ךְ בְּת֣וֹךְ צָהֳרָ֑יִם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Couvre-nous en plein midi de ton ombre comme de la nuit,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 tu sombra como noche en medio del día;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your shadow like the night in the middle of the day;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surely, as I have thought, so it shall come to pass?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"Ciertamente se hará de la manera que lo he pensado"?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certainement, comme je l’ai pensé, ainsi cela arrivera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יָעַ֖צְתִּי הִ֥יא תָקֽוּם׃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résolu s'accomplira.</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confirmará como lo he determinado: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I have purposed, so it shall stand: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after the Lord shakes His fist over the River and strikes it in the seven streams, what will he make men do?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después de que el Señor agite Su puño sobre el río y lo golpee en los siete arroyos, ¿qué hará que los hombres hagan?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après que L'Éternel aura brandi son poing sur le fleuve et l’aura frappé dans les sept ruisseaux, que fera-t-il faire aux hommes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וְהִדְרִ֖יךְ בַּנְּעָלִֽים׃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on le traversera avec des souliers.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que pasen por él con sandalias.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make men cross over dry-shod.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two sentences describe the belt of the Branch or Rod?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¿cuáles son las dos frases que describen el cinturón del Renuevo o Vara?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quelles sont les deux phrases qui décrivent la ceinture du Rameau ou de la Tige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צֶ֖דֶק אֵז֣וֹר מָתְנָ֑יו וְהָאֱמוּנָ֖ה אֵז֥וֹר חֲלָצָֽיו׃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sera la ceinture de ses flancs, Et la fidélité la ceinture de ses reins.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la justicia cinto de sus caderas, y la fidelidad ceñirá su cintura.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shall be the belt of His loins, And faithfulness the belt of His waist.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once the Lord has broken the staff of the wicked, what two types of trees will rejoice over them?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una vez que el Señor haya quebrado el bastón de los impíos, ¿qué dos tipos de árboles se regocijarán por ellos?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une fois que L'Éternel aura brisé le bâton des méchants, quels sont les deux types d’arbres qui se réjouiront à leur sujet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גַּם־בְּרוֹשִׁ֛ים שָׂמְח֥וּ לְךָ֖ אַרְזֵ֣י לְבָנ֑וֹן</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cyprès même, les cèdres du Liban, se réjouissent</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 los cipreses se regocijaron a causa de ti, y los cedros del Líbano,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cypress trees rejoice over you, And the cedars of Lebanon,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which soldiers will cry out when Heshbon and Elealeh cry out?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¿qué guerreros aullarán cuando Hesbón y Eleale griten?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quels soldats crieront lorsque Hesbon et Elealeh crieront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חֲלֻצֵ֤י מוֹאָב֙ יָרִ֔יעוּ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les guerriers de Moab se lamentent,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que aullarán los guerreros de Moab,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armed soldiers of Moab will cry out;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the Lord will bewail the vine of what place?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¿Jehová lamentará por la viña de qué lugar?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L'Éternel pleurera la vigne de quel lieu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cause Philistia to be dissolved?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causará la disolución de Filistea?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qu’est-ce qui provoquera la dissolution de la Philistie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מִצָּפוֹן֙ עָשָׁ֣ן בָּ֔א</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du nord vient une fumée,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un humo viene del norte,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smoke will come from the north,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God's inner being will resound like a harp for what place?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el corazón de Jehová vibrará como un arpa ¿por qué lugar?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l’être intérieur de Dieu résonnera comme une harpe pour quel lieu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לְקִ֥יר חָֽרֶשׂ׃</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Kir Harès.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Kir-hareset.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Kir Heres.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the day of the Lord will come like what?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el día de Jehová vendrá ¿cómo?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le jour du Seigneur viendra comme quoi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כְּשֹׁ֖ד מִשַּׁדַּ֥י יָבֽוֹא׃</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comme un ravage du Tout Puissant.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como devastación del Todopoderoso!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come as destruction from the Almighty.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3 animals will lie down together in addition to the leopard and the young goat?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tres animales se acostarán juntos, además del leopardo y el cabrito?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quels sont les trois animaux qui se coucheront ensemble en plus du léopard et du chevreau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וְעֵ֨גֶל וּכְפִ֤יר וּמְרִיא֙ יַחְדָּ֔ו</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 le lionceau, et le bétail qu'on engraisse, seront ensemble,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el león y la bestia doméstica andarán juntos,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calf and the young lion and the fatling together;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His fierce anger?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ardor de su ira"?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dite dans sa colère ardente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indignación de Jehová de los ejércitos,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wrath of the Lord of hosts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je pleure sur la vigne de Sibma,</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viña de Sibma;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bewail the vine of Sibmah,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who will the Rod or Branch judge with righteousness?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 quién juzgará la vara con justicia?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qui la Verge ou le Germe jugera-t-il avec justice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דַּלִּ֔ים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pauvres avec équité,</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pobres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the poor,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from where will Israel and Judah come?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¿de dónde vendrán Israel y Judá?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d’où viendront Israël et Juda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מֵאַרְבַּ֖ע כַּנְפ֥וֹת הָאָֽרֶץ׃</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quatre extrémités de la terre.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desde los cuatro confines de la tierra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four corners of the earth.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land?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 Jehová ¿con qué propósito será tratada la tierra?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 pays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לָשׂ֤וּם הָאָ֙רֶץ֙ לְשַׁמָּ֔ה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réduira la terre en solitude,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convertir la tierra en soledad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lay the land desolate;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in the mountains like what will be heard?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en los montes, ¿cómo se oirá?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 bruit fera-t-on entendre dans les montagnes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דְּמ֣וּת עַם־רָ֑ב</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celle d'un peuple nombreux;</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de mucho pueblo;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that of many people!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words describe if Moab's prideful statements are true?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palabras se usan para afirmar si la soberbia de Moab es verdadera?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quels mots décrivent si les déclarations orgueilleuses de Moab perdurent?</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2025-10-28T23:42:51Z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