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will happen to the abundance Moab has gained and laid up?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¿qué pasará con las riquezas que Moab hayan adquirido y las que hayan reservado?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qu’adviendra-t-il de l’abondance que Moab a acquise et accumulée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Gémissez,</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the people who used to oppress Israel will be to them?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¿el pueblo que oprimía a Israel será para ellos?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le peuple qui opprimait Israël sera-t-il pour eux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לַעֲבָדִ֖ים וְלִשְׁפָח֑וֹת</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serviteurs et comme servantes;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siervos y criadas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servants and maids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the day of the wrath of the Lord of host?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dia por la indignación de Jehová de los ejércitos"?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qui dit « au jour de la colère de l’Éternel des armées »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וּבְי֖וֹם חֲר֥וֹן אַפּֽוֹ׃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de son ardente fureur.</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ardor de su ira.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day of His fierce anger.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words describe the remnant of Moab after three years?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palabras describen los sobrevivientes de Moab dentro de tres años?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quels mots décrivent le reste de Moab après trois ans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מְעַ֛ט מִזְעָ֖ר ל֥וֹא כַבִּֽיר׃ ס</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qui restera sera peu de chose, presque rien.</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serán pocos, pequeños y débiles.»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will be very small and feeble."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heavens in the day of the Lord's fierce anger?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Jehová con los cielos en el día del ardor de su ira?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aux cieux au jour de sa colère ardente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שָׁמַ֣יִם אַרְגִּ֔יז</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j'ébranlerai les cieux,</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haré estremecer los cielos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shake the heavens,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נַ֥חַל הָעֲרָבִ֖ים יִשָּׂאֽוּם׃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transportent leurs biens au delà du torrent des saules.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llevadas al torrente de los sauces.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away to the Brook of the Willows.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stars will do when the day of the Lord comes?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harán las estrellas cuando llegue el día de Jehová?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feront les étoiles lorsque le jour du Seigneur viendra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כִּֽי־כוֹכְבֵ֤י הַשָּׁמַ֙יִם֙ וּכְסִ֣ילֵיהֶ֔ם לֹ֥א יָהֵ֖לּוּ אוֹרָ֑ם</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étoiles des cieux et leurs astres Ne feront plus briller leur lumière,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las estrellas de los cielos y sus luceros no darán su luz;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stars of heaven and their constellations Will not give their light;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4 things did the Lord say he would do when he rises up against Babylon?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¿cuáles fueron las cuatro cosas que dijo Jehová que haría cuando se levantara contra "Babilonia"?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quelles sont les quatre choses que L'Éternel a dit qu’il ferait lorsqu’il se lèverait contre Babylone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וְהִכְרַתִּ֨י לְבָבֶ֜ל שֵׁ֥ם וּשְׁאָ֛ר וְנִ֥ין וָנֶ֖כֶד</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J'anéantirai le nom et la trace de Babylone, Ses descendants et sa postérité,</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raeré de Babilonia el nombre y el sobreviviente, hijo y nieto»,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cut off from Babylon the name and remnant, And offspring and posterity,"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two sentences describe how soon the prophecy against Babylon will be fulfilled.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dos frases describen cuán pronto se cumplirá la profecía contra Babilonia?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quelles sont les deux phrases qui décrivent le moment où la prophétie contre Babylone s’accomplira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וְקָר֤וֹב לָבוֹא֙ עִתָּ֔הּ וְיָמֶ֖יהָ לֹ֥א יִמָּשֵֽׁכוּ׃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temps est près d'arriver, Et ses jours ne se prolongeront pas.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tiempo está a punto de llegar; no se prolongarán sus días.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time is near to come, And her days will not be prolonged."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take them captive whose captives they were?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que Israel tomará cautivos a aquellos de quienes eran cautivos?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emmènera en captivité ceux dont ils étaient captifs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who shall stand as a banner to the people?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¿quién estará de pie como pendón al pueblo?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qui se tiendra comme une bannière pour le peuple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 שֹׁ֣רֶשׁ יִשַׁ֗י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rejeton d'Isaï</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que la raíz de Isaí,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there shall be a Root of Jesse,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which day comes with cruelty, wrath, and fierce anger?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día será terrible y vendrá con indignación y ardor de ira?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 jour est marqué par la cruauté, la colère et la fureur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יוֹם־יְהוָה֙ בָּ֔א</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jour de l'Éternel arrive,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día de Jehová viene: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day of the Lord comes,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is the reason for lifting up a banner, raising one's voice, and waving one's hand?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 es el propósito de levantar bandera, alzar la voz y alzar la mano?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 est la raison pour laquelle on élève une bannière, on élève la voix et on agite la main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וְיָבֹ֖אוּ פִּתְחֵ֥י נְדִיבִֽים׃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franchissent les portes des tyrans!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entren por puertas de jefes.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enter the gates of the nobles.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as it was for Israel at what time?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como lo fue para Israel en qué tiempo?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à quelle époque la route d’Assyrie sera-t-elle comme elle l’était pour Israël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עֲלֹת֖וֹ מֵאֶ֥רֶץ מִצְרָֽיִם׃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jour où il sortit du pays d'Égypte.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subió de la tierra de Egipto.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he came up from the land of Egypt.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do across the world?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hacer los “hijos” de “Babilonia” en todo el mundo?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faire les « enfants » de « Babylone » à travers le monde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וְרָד֖וּ בְּנֹגְשֵׂיהֶֽם׃ס</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domineront sur leurs oppresseurs.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señorearán sobre los que los oprimieron.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rule over their oppressors.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עָרִֽים׃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remplir le monde d'ennemis! -</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llenen de ciudades la faz del mundo.»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cities."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words describe the way the Lord will recover the remnant of His people who are left?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palabras describen la manera en que Jehová recuperará el resto de su pueblo que aún quede?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quels mots décrivent la manière dont le Seigneur récupérera le reste de son peuple qui reste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יוֹסִ֨יף אֲדֹנָ֤י ׀ שֵׁנִית֙ יָד֔וֹ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étendra une seconde fois sa main,</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alzará otra vez su mano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shall set His hand again the second time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בְּרִיחֶ֕הָ עַד־צֹ֖עַר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fugitifs se sauvent jusqu'à Tsoar,</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fugitivos huirán hasta Zoar,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fugitives shall flee to Zoar,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three ways are used to describe that Moab is very proud?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dos maneras se describe que muy grandes son su soberbia, refiriéndose a Moab?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quelles sont les deux manières utilisées pour décrire que Moab est très fier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two things are mentioned in this verse that Lucifer did?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¿cuáles son las dos cosas que se mencionan en este versículo que hizo Lucero?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quelles sont les deux choses mentionnées dans ce verset que Astre brillant a faites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גַּאֲוָת֧וֹ וּגְאוֹנ֛וֹ וְעֶבְרָת֖וֹ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hauteur, son arrogance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arrogancia y su altivez;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his haughtiness and his pride and his wrath;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3 things happen because the waters of Nimrim are desolate?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tres cosas suceden porque las aguas de Nimrim serán consumidas?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quelles sont les trois choses qui se produisent parce que les eaux de Nimrim sont désolées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כִּֽי־יָבֵ֤שׁ חָצִיר֙ כָּ֣לָה דֶ֔שֶׁא יֶ֖רֶק לֹ֥א הָיָֽה׃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L'herbe est desséchée, le gazon est détruit, La verdure a disparu.</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secará la hierba, se marchitarán los retoños y todo verdor perecerá.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green grass has withered away; The grass fails, there is nothing green.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both the lion and ox do?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el león y el buey?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le lion et le bœuf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וְאַרְיֵ֖ה כַּבָּקָ֥ר יֹֽאכַל־תֶּֽבֶן׃</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lion, comme le boeuf, mangera de la paille.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león, como el buey, comerá paja.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lion shall eat straw like the ox.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one who is cut down to the ground used to do what?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¿qué solia hacer aquel que fue derribado a tierra?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que faisait celui qui était abattu à terre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מַרְגִּ֣יז הָאָ֔רֶץ מַרְעִ֖ישׁ מַמְלָכֽוֹת׃</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faisait trembler la terre, Qui ébranlait les royaumes,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hacía temblar la tierra, que trastornaba los reinos,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earth tremble, Who shook kingdoms,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חוֹלֵ֖שׁ עַל־גּוֹיִֽם׃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le vainqueur des nations!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debilitabas a las naciones.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weakened the nations!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judge by sight or by what other sense?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el vástago o la vara no juzgará por la vista ¿o por qué otro sentido?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la verge ou le rameau ne jugera pas par la vue ou par quel autre sens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וְלֹֽא־לְמִשְׁמַ֥ע אָזְנָ֖יו יוֹכִֽיחַ׃</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prononcera point sur un ouï-dire.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resolverá por lo que oigan sus oídos,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decide by the hearing of His ears;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those who go down to the stones of the pit or like whom?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como aquellos que descienden al fondo de la fosa?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ceux qui descendent dans les pierres de la fosse ou comme qui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כְּפֶ֥גֶר מוּבָֽס׃</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cadavre foulé aux pieds.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cadáver pisoteado.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corpse trodden underfoot.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when will no one be alone?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¿ni uno solo qué?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quand personne ne sera-t-il seul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when the Lord shows mercy to Jacob and chooses Israel, what will he do for them?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cuando Jehová tendrá piedad de Jacob y de nuevo escogerá a Israel, ¿qué hará por ellos?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lorsque L'Éternel fera miséricorde à Jacob et choisira Israël, que fera-t-il pour eux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בּוֹדֵ֖ד בְּמוֹעָדָֽיו׃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rangs de l'ennemi sont serrés. -</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ni uno solo faltará de sus filas.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be alone in his appointed times."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what is heard in the mountains that is similar to saying a tumultuous noise of the kingdoms?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¿qué se oye en los montes que sea semejante a decir: ¡estruendo de ruido de reinos!?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qu’entend-on dans les montagnes qui ressemble au bruit tumultueux des royaumes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ק֥וֹל הָמ֛וֹן</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une rumeur</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Estruendo de multitud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noise of a multitude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be cut off?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serán destruidos?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qu’est-ce qui sera retranché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וְצֹרְרֵ֥י יְהוּדָ֖ה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ennemis en Juda</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enemigos de Judá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adversaries of Judah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what clause means nearly the same as saying that they will be in pain as a woman in childbirth?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¿qué cláusula significa casi lo mismo que decir: "tendrán dolores como de mujer de parto"?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quelle clause signifie presque la même chose que de dire qu’ils souffriront comme une femme en travail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 וַֽחֲבָלִים֙ יֹֽאחֵז֔וּן</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spasmes et les douleurs les saisissent;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y dolores se apoderarán de ellos;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and sorrows will take hold of them;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comforts you, what wall you say about how he felt toward you before?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él te consuela, ¿qué le dices a Dios sobre cómo se sentía antes hacia ti?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vous réconforte, que dites-vous de ce qu’il a ressenti envers vous auparavant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וְהִנִּיחָ֖ם עַל־אַדְמָתָ֑ם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les rétablira dans leur pays;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hará reposar en su tierra.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settle them in their own land.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אָנַ֖פְתָּ בִּ֑י</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été irrité contre moi,</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aunque te enojaste contra mí,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 were angry with me,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Edom and Moab?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Edom y Moab?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à Édom et Moab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אֱד֤וֹם וּמוֹאָב֙ מִשְׁל֣וֹח יָדָ֔ם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Édom et Moab seront la proie de leurs mains,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Edom y Moab los servirán,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lay their hand on Edom and Moab;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in what two places will all the Moabites wail and weep bitterly?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¿en qué dos lugares los moabitas aullarán todos, deshechos en llanto?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dans quels deux endroits tous les Moabites se lamenteront-ils et pleureront-ils amèrement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גַּגּוֹתֶ֧יהָ וּבִרְחֹבֹתֶ֛יהָ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toits et dans les places,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terrados y en sus plazas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tops of their houses And in their streets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received this message?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recibió este mensaje?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a reçu ce message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יְשַׁעְיָ֖הוּ בֶּן־אָמֽוֹץ׃</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révélé à Ésaïe, fils d'Amots.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revelada a Isaías hijo de Amoz.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Isaiah the son of Amoz saw.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when and who said that within three years the glory of Moab will be despised?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¿cuándo y quién dijo que dentro de tres años será abatida la gloria de Moab?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quand et qui a dit que dans trois ans la gloire de Moab serait méprisée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דִּבֶּ֣ר יְהוָה֮ לֵאמֹר֒</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l'Éternel parle, et dit: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Jehová ha hablado, diciendo: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the Lord has spoken, saying,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come from the stem of Jesse?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saldrá del tronco de Isaí?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sortira du tronc d’Isaï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וְיָצָ֥א חֹ֖טֶר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un rameau sortira</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Saldrá una vara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come forth a Rod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Kir of Moab?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Kir de Moab?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qu’arrive-t-il à Kir Moab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for what 3 reasons is Moab told to be a shelter to those who are fleeing from the spoiler?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¿por qué tres razones se le dice a Moab que debe ser para ellos un escondedero de la presencia del devastador?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pour quelles trois raisons Moab est-il censé être un abri pour ceux qui fuient le spoliateur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הַמֵּץ֙ כָּ֣לָה שֹׁ֔ד תַּ֥מּוּ רֹמֵ֖ס מִן־הָאָֽרֶץ׃</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l'oppression cessera, la dévastation finira, Celui qui foule le pays disparaîtra.</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atormentador fenecerá, el devastador tendrá fin, el pisoteador desaparecerá del país.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extortioner is at an end, Devastation ceases, The oppressors are consumed out of the land.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3 things will the one do who sits on the throne established in mercy?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¿cuáles son las tres cosas que hará el que se sienta en el trono que se dispondrá en misericordia?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quelles sont les trois choses que fera celui qui est assis sur le trône établi dans la miséricorde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 וְדֹרֵ֥שׁ מִשְׁפָּ֖ט וּמְהִ֥ר צֶֽדֶק׃</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juge ami du droit et zélé pour la justice. -</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quien juzgue y busque el juicio y apresure la justicia.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Judging and seeking justice and hastening righteousness."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every man's heart will melt?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"desfallecerá todo corazón humano"?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l’affirmation selon laquelle le cœur de chaque homme fondra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כָּל־יָדַ֣יִם תִּרְפֶּ֑ינָה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toutes les mains s'affaiblissent,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toda mano se debilitará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all hands will be limp,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over what two places will Moab wail?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¿sobre cuáles dos lugares aullará Moab?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sur quels deux endroits Moab se lamentera-t-il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עַל־נְב֞וֹ וְעַ֤ל מֵֽידְבָא֙ מוֹאָ֣ב יְיֵלִ֔יל</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Moab est en lamentations, sur Nebo et sur Médeba:</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Nebo y sobre Medeba aullará Moab;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Moab will wail over Nebo and over Medeba;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what happens to Babylon?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¿qué le sucede a Babilonia?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qu’arrive-t-il à Babylone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מֻרְדָּ֖ף בְּלִ֥י חָשָֽׂךְ׃</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poursuivi sans ménagement.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perseguía con crueldad.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persecuted and no one hinders.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what will the Moabites to in their streets?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¿qué harán los moabitas en sus calles?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que feront les Moabites dans leurs rues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חָ֣גְרוּ שָׂ֑ק</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couverts de sacs;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vestirán de ropas ásperas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clothe themselves with sackcloth;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the Lord settle in their own land?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¿a quién establecerá Jehová en su propia tierra?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L'Éternel établira-t-il dans leur propre pays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יְרַחֵ֨ם יְהוָ֜ה אֶֽת־יַעֲקֹ֗ב וּבָחַ֥ר עוֹד֙ בְּיִשְׂרָאֵ֔ל</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aura pitié de Jacob, Il choisira encore Israël,</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tendrá piedad de Jacob, de nuevo escogerá a Israel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will have mercy on Jacob, and will still choose Israel,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how completely will the earth be full of the knowledge of the Lord?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¿cuán llena estará la tierra del conocimiento de Jehová?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dans quelle mesure la terre sera-t-elle remplie de la connaissance du Seigneur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כַּמַּ֖יִם לַיָּ֥ם מְכַסִּֽים׃ פ</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fond de la mer par les eaux qui le couvrent.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aguas cubren el mar.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waters cover the sea.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why does the Lord of hosts gather together the nations?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¿por qué Jehová de los ejércitos pasa revista?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pourquoi L'Éternel des armées rassemble-t-il les nations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 מִלְחָמָֽה׃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qui va combattre.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las tropas para la batalla!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army for battle.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gazelle in what situation?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gacela: ¿en qué situación?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une gazelle dans quelle situation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כִּצְבִ֣י מֻדָּ֔ח</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comme une gazelle effarouchée,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gacela perseguida,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the hunted gazelle,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where should the lamb be sent?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 dónde debe enviarse el cordero?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où l’agneau doit-il être envoyé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שִׁלְחוּ־כַ֥ר מֹשֵֽׁל־אֶ֖רֶץ</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 les agneaux au souverain du pays,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Enviad cordero al señor de la tierra,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Send the lamb to the ruler of the land,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from what two descriptions of location will the Lord and His weapons of indignation come?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¿de qué dos descripciones de ubicación vienen Jehová y los instrumentos de su ira?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de quelles deux descriptions de lieux viendront L'Éternel et ses armes d’indignation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בָּאִ֛ים מֵאֶ֥רֶץ מֶרְחָ֖ק מִקְצֵ֣ה הַשָּׁמָ֑יִם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viennent d'un pays lointain, De l'extrémité des cieux:</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Vienen de lejana tierra, del extremo de los cielos,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come from a far country, From the end of heaven—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utterly destroy?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secará Jehová?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détruira entièrement L'Éternel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וְהֶחֱרִ֣ים יְהוָ֗ה אֵ֚ת לְשׁ֣וֹן יָם־מִצְרַ֔יִם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desséchera la langue de la mer d'Égypte,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Secará Jehová la lengua del mar de Egipto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will utterly destroy the tongue of the Sea of Egypt;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not open?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no abrió Lucero?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qu’est-ce que Astre brillant n’a pas ouvert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אֲסִירָ֖יו לֹא־פָ֥תַח בָּֽיְתָה׃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relâchait point ses prisonniers?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 sus presos nunca les abrió la cárcel?”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did not open the house of his prisoners?’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13:20, what 4 things will never happen in Babylon after its destruction?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13:20, ¿cuáles son las 4 cosas que nunca sucederán en Babilonia después de su destrucción?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13:20, quelles sont les 4 choses qui n’arriveront jamais à Babylone après sa destruction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לֹֽא־תֵשֵׁ֣ב לָנֶ֔צַח וְלֹ֥א תִשְׁכֹּ֖ן עַד־דּ֣וֹר וָד֑וֹר וְלֹֽא־יַהֵ֥ל שָׁם֙ עֲרָבִ֔י וְרֹעִ֖ים לֹא־יַרְבִּ֥צוּ שָֽׁם׃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Elle ne sera plus jamais habitée, Elle ne sera plus jamais peuplée; L'Arabe n'y dressera point sa tente, Et les bergers n'y parqueront point leurs troupeaux.</a:t>
            </a:r>
            <a:endParaRPr b="0" lang="en-US" sz="28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00"/>
                </a:solidFill>
                <a:effectLst/>
                <a:uFillTx/>
                <a:latin typeface="Times New Roman"/>
              </a:rPr>
              <a:t>(es) Nunca más será habitada, ni se morará en ella de generación en generación; no levantará allí su tienda el árabe ni los pastores tendrán allí su majada, </a:t>
            </a:r>
            <a:endParaRPr b="0" lang="en-US" sz="30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It will never be inhabited, Nor will it be settled from generation to generation; Nor will the Arabian pitch tents there, Nor will the shepherds make their sheepfolds there.  </a:t>
            </a:r>
            <a:endParaRPr b="0" lang="en-US" sz="26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what city is described as the glory of kingdoms?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¿qué ciudad es descrita como hermosura de reinos?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quelle ville est décrite comme la gloire des royaumes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בָבֶל֙</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Babylone,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Babilonia,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Babylon,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toward the west?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hacia el occidente?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vers l’ouest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וְעָפ֨וּ בְכָתֵ֤ף פְּלִשְׁתִּים֙ יָ֔מָּה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voleront sur l'épaule des Philistins à l'occident,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lanzarán contra los filisteos al occidente,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shall fly down upon the shoulder of the Philistines toward the west;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possess?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poseer los “hijos” de “Babilonia”?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posséder les « enfants » de « Babylone »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בַּל־יָקֻ֙מוּ֙ וְיָ֣רְשׁוּ אָ֔רֶץ</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ne se relèvent pas pour conquérir la terre,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levanten ni posean la tierra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rise up and possess the land,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bring the house of Israel to their place?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traerá la casa de Israel a su lugar?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qui ramènera la maison d’Israël à sa place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וּלְקָח֣וּם עַמִּים֮ וֶהֱבִיא֣וּם אֶל־מְקוֹמָם֒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les prendront, et les ramèneront à leur demeure,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los tomarán y los llevarán a su lugar,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people will take them and bring them to their place,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for whom will God's heart resound like a harp?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¿para quiénes vibrarán como un arpa las entrañas de Jehová?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pour qui le cœur de Dieu résonnera-t-il comme une harpe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why has Moab gone up to Dibon?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¿por qué subió Moab a Dibón?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pourquoi Moab est-il monté à Dibon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הַבָּמ֖וֹת לְבֶ֑כִי</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hauts lieux, pour pleurer;</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lugares altos, a llorar;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high places to weep.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in all God's holy mountain what 2 things will not be done?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en todo el santo monte de Dios ¿Cuáles 2 cosas no se harán?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quelles sont les deux choses qui ne se feront pas sur toute la sainte montagne de Dieu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יָרֵ֥עוּ וְלֹֽא־ יַשְׁחִ֖יתוּ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se fera ni tort ni dommage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harán mal ni dañarán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hurt nor destroy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similar to when who came up from the land of Egypt?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similar a cuando quiénes subieron de la tierra de Egipto.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la route d’Assyrie sera semblable à celle qui mena à la sortie d’Égypte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הָֽיְתָה֙ לְיִשְׂרָאֵ֔ל</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y en eut une pour Israël,</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lo hubo para Israel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was for Israel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who is the son of the morning?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¿Quién es el hijo de la mañana?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qui est le fils de l’aurore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הֵילֵ֣ל בֶּן־שָׁ֑חַר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Astre brillant, fils de l'aurore!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Lucero, hijo de la mañana!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Lucifer, son of the morning!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not betray?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no entregues?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est-il censé ne pas trahir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 אַל־תְּגַלִּֽי׃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trahis pas le fugitif!</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entregues a los que andan errantes.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betray him who escapes.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מֵעַ֣י לְמוֹאָ֔ב</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 comme une harpe,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Moab,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Moab,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did what in the wilderness?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en el desierto los generosos sarmientos antes de ser pisoteados?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 faisaient les plantes choisies qui ont été abattues dans le désert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מִדְבָּ֑ר</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erraient dans le désert: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habían extendido por el desierto.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wandered through the wilderness.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14:16, what type of creature is used to describe the one who made the earth tremble, who shook kingdoms?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14:16, ¿qué tipo de criatura se utiliza para describir a Aquel que hizo temblar la tierra y trastornar los reinos?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14:16, quel type de créature est utilisé pour décrire celui qui a fait trembler la terre, qui a ébranlé les royaumes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הֲזֶ֤ה הָאִישׁ֙</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cet homme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éste aquel varón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the man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everyone do in addition to turning to his own people?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uno, además de mirar a su pueblo?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chacun en plus de se tourner vers son propre peuple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אֶל־אַרְצ֖וֹ יָנֽוּסוּ׃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fuira vers son pays;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huirá a su tierra.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will flee to his own land.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Judah not do?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Judá?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Juda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וִֽיהוּדָ֖ה לֹֽא־ יָצֹ֥ר אֶת־ אֶפְרָֽיִם׃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Juda ne sera plus hostile à Éphraïm.</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Judá afligirá a Efraín,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Judah shall not harass Ephraim.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what should we do because the day of the Lord is at hand?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¿qué debemos hacer ya que el día de Jehová está cerca?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que devons-nous faire parce que le jour du Seigneur est proche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2025-10-28T23:43:12Z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