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you contend with it by doing what?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 hecho sobre los vástagos de los israelitas?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en faisant quoi luttez-vous contre cela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 הָאָ֙רֶץ֙</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du pays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fruto del país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 of the earth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call the people who rule this people who are in Jerusalem?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¿cómo llama Jehová al pueblo que gobierna a este pueblo que está en Jerusalén?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comment le Seigneur appelle-t-il le peuple qui gouverne ce peuple qui est à Jérusalem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אַנְשֵׁ֣י לָצ֑וֹן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moqueurs,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señores burladores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scornful men,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be ashamed of?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¿de qué se avergonzarán los malvados?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les méchants auront honte quand ils verront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קִנְאַת־עָ֔ם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verront ton zèle pour le peuple,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envidian al pueblo;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their envy of people;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clause means about the same as saying those just weaned from milk?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el segundo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clause signifie à peu près la même chose que de dire ceux qui viennent d’être sevrés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עַתִּיקֵ֖י מִשָּׁדָֽיִם׃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viennent de quitter la mamelle?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recién destetados?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drawn from the breasts?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בְּסַאסְּאָ֖ה בְּשַׁלְחָ֣הּ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l'exil,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moderación lo castigarás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measure, by sending it away,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which silver and gold objects will people cast away in the day that the Lord arises to shake the earth mightily?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objetos de plata y oro desecharán las personas el día en que Jehová se levante para arrojará la tierra?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quels objets en argent et en or les gens jetteront-ils le jour où le Seigneur se lèvera pour secouer la terre avec force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עָֽשׂוּ־לוֹ֙ לְהִֽשְׁתַּחֲוֺ֔ת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s'étaient faites pour les adorer,</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hicieron para que adorara.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made, each for himself to worship,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hide His eyes from a rebellious people when they do what?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Dios esconderá Sus ojos de un pueblo rebelde cuando hagan ¿qué?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Dieu cachera ses yeux sur un peuple rebelle quand il fera quoi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וּבְפָרִשְׂכֶ֣ם כַּפֵּיכֶ֗ם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étendez vos mains,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extendáis vuestras manos,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spread out your hands,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words describe the beauty of the drunkards of Ephraim?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palabras describen los ebrios de Efraín?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quels mots décrivent la beauté des ivrognes d’Éphraïm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וְצִ֥יץ נֹבֵ֖ל צְבִ֣י תִפְאַרְתּ֑וֹ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fleur fanée, qui fait l'éclat de sa parure,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la flor caduca de la hermosura de su gloria,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glorious beauty is a fading flower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has become darkened?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ha apagado?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est devenu obscur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wheels of the nations who come to destroy God's wicked people?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ruedas de las naciones que vienen a destruir al pueblo malvado de Dios?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roues des nations qui viennent détruire le peuple méchant de Dieu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עָֽרְבָה֙ כָּל־שִׂמְחָ֔ה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réjouissance a disparu,</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gozo se ha apagado,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joy is darkened,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two things has the Lord done with his hand against His people because of their wickedness?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¿cuáles son las dos cosas que el Señor ha hecho con su mano contra su pueblo a causa de su maldad?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sont les deux choses que le Seigneur a faites avec sa main contre son peuple à cause de sa méchanceté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 יָד֧וֹ עָלָ֣יו וַיַּכֵּ֗הוּ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étend sa main sur lui, et il le frappe;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extendió contra él su mano y lo hirió;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stretched out His hand against them And stricken them,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what will happen to people who are mockers?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pasará con las personas que se burlan?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qu’arrivera-t-il aux moqueurs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וְגַלְגִּלָּ֖יו כַּסּוּפָֽה׃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roues de ses chars à un tourbillon.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ruedas de sus carros, como un torbellino.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wheels like a whirlwind.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פֶּֽן־יֶחְזְק֖וּ מֽוֹסְרֵיכֶ֑ם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que vos liens ne soient resserrés;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se aprieten más vuestras ataduras;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your bonds be made strong;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when the vineyard's owner saw that his vineyard did not bring for good grapes like he expected. He asked a why question. What did he ask?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cuando el dueño de la viña vio que su viñedo no producía las uvas que esperaba, se preguntó: "¿Por qué?". ¿Qué preguntó?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lorsque le vigneron vit que sa vigne ne produisait pas les bons raisins qu'il attendait, il posa une question : « Pourquoi ? » Que demanda-t-il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a-t-elle produit de mauvais?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dado uvas silvestres?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Did it bring forth wild grapes?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do what even if a rebellious people make many prayers?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hará Dios aunque un pueblo rebelde haga muchas oraciones?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 ne fera pas Dieu même si un peuple rebelle fait de nombreuses prières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אֵינֶ֣נִּי שֹׁמֵ֑עַ</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n'écoute pas: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no oiré;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not hear.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happen to the reward of the hands of the wicked?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pasará con la recompensa de las manos de los malvados?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qu’adviendra-t-il de la récompense des mains des méchants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לּֽוֹ׃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produit de ses mains.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pagado.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given him.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who sigh?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¿Quiénes gimieron?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qui soupire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נֶאֶנְח֖וּ כָּל־שִׂמְחֵי־לֵֽב׃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avaient le coeur joyeux soupirent.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gimieron todos los que eran alegres de corazón.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merry-hearted sigh.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be with righteousness?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sucederá con la justicia?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que deviendra la justice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וְשָׁבֶ֖יהָ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s'y convertiront seront sauvés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convertidos de ella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her penitents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plants failing are similar to how the people will be destroyed that have despised the word of the Holy One of Israel?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son dos ejemplos de plantas que fallan y que son similares a cómo serán destruidas las personas que han despreciado la palabra del Santo de Israel?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plantes qui échouent qui sont semblables à la façon dont le peuple qui a méprisé la parole du Saint d’Israël sera détruit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יִרְפֶּ֔ה שָׁרְשָׁם֙ כַּמָּ֣ק יִֽהְיֶ֔ה וּפִרְחָ֖ם כָּאָבָ֣ק יַעֲלֶ֑ה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leur racine sera comme de la pourriture, Et leur fleur se dissipera comme de la poussière;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su raíz como podredumbre y su flor se desvanecerá como polvo,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their root will be as rottenness, And their blossom will ascend like dust;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even which people are famished?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¿aún qué pueblo padece hambre por falta de conocimiento?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même quels sont les gens qui souffrent de la faim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וּכְבוֹדוֹ֙ מְתֵ֣י רָעָ֔ב</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noblesse mourra de faim,</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nobles se mueren de hambre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honorable men are famished,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in comparison to the time when seven women ask one man to take away their reproach will the Branch of the Lord is beautiful and glorious?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en comparación al momento en que siete mujeres pidieron a un hombre que les quitara el oprobio, ¿será hermoso y glorioso el renuevo de Jehová ?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en comparaison de l’époque où sept femmes demandèrent à un homme d’ôter leur opprobre, la Branche du Seigneur sera-t-elle belle et glorieuse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open?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se abrirán?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ouvert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כִּֽי־אֲרֻבּ֤וֹת מִמָּרוֹם֙ נִפְתָּ֔חוּ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écluses d'en haut s'ouvrent,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lo alto se abrirán ventanas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windows from on high are open,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to where will the hand of the Lord's mighty and strong one bring the natural disasters?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dónde llevará los desastres naturales aquel que es fuerte y poderoso?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où la main puissante et forte du Seigneur amènera-t-elle les catastrophes naturelles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הִנִּ֥יחַ לָאָ֖רֶץ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fait tomber en terre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 a tierra,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bring them down to the earth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words describe the amount of time between when the host of exalted ones and the kings of the earth are shut up in the prison and when they will be punished?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palabras describen el tiempo que transcurrirá entre el momento en que el ejército de los cielos y los reyes de la tierra sean amontonados en una mazmorra, y el momento en que sean castigados?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quels mots décrivent le temps qui s’écoule entre le moment où l’armée des exaltés et les rois de la terre sont enfermés dans la prison et le moment où ils seront punis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וּמֵרֹ֥ב יָמִ֖ים יִפָּקֵֽדוּ׃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après un grand nombre de jours, ils seront châtiés.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cabo de muchos días serán castigados.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 many days they will be punished.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out of the way through what?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¿con qué se aturdieron el sacerdote y el profeta?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hors du chemin à cause de quoi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מִן־הַשֵּׁכָ֔ר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des vertiges à cause des boissons fortes;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aturdieron con la sidra,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out of the way through intoxicating drink;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a different bad thing will happen to each of two types of people in the day that the Lord alone will be exalted. Describe these people and what will happen to them? (4 points)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en que solo Jehová sea exaltado, les ocurrirá algo malo diferente a cada uno de dos tipos de personas. Describe a estas personas y qué les sucederá. (4 puntos)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un malheur différent arrivera à chacun des deux types de personnes le jour où le Seigneur seul sera exalté. Décrivez ces personnes et que leur arrivera-t-il ? (4 points)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גַּבְה֣וּת הָאָדָ֔ם וְשָׁפֵ֖ל ר֣וּם אֲנָשִׁ֑ים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orgueilleux sera humilié, Et le hautain sera abaissé:</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del hombre será abatida; la soberbia humana será humillada.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loftiness of man shall be bowed down, And the haughtiness of men shall be brought low;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How does He feel about them in addition to being a trouble to Him and Him being weary of bearing them?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¿Cómo se siente al respecto, además decir que le son gravosas y que está cansado de soportarlas?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à l'égard des Nouvelles Lunes et des fêtes d'un peuple rebelle. Que ressent-il à leur égard, outre le fait qu'elles lui causent du souci et qu'il est las de les supporter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come upon everything proud and lofty?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vendrá sobre todo lo soberbio y altivo?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orgueilleux et hautain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לַיהוָ֧ה צְבָא֛וֹת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y a un jour pour l'Éternel des armées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día de Jehová de los ejércitos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of hosts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שָׂנְאָ֣ה נַפְשִׁ֔י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me sont à charge;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alma aborrece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soul hates;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cries out in her pangs?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da gritos en sus dolores?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crie dans ses douleurs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כְּמ֤וֹ הָרָה֙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femme enceinte,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mujer encinta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woman with child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will happen in the world when the Lord's judgments are in the earth?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sucederá en el mundo cuando los juicios de Jehová estén en la tierra?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se passera-t-il dans le monde lorsque les jugements du Seigneur seront sur la terre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לָמְד֖וּ יֹשְׁבֵ֥י תֵבֵֽל׃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monde apprennent la justice.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moradores del mundo aprenden justicia.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the world will learn righteousness.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phrase describes the time relationship between when the Lord will bring the high fort walls of Moab down to the ground and when the song will be sung in Judah saying that God will appoint salvation for walls?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frase describe la relación temporal entre el momento en que Jehová abatirá la fortaleza de altos muros de Moab y el momento en que se cantará en Judá el cántico que dice que Dios designará salvación para los muros?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quelle phrase décrit la relation temporelle entre le moment où le Seigneur fera tomber les hauts murs de Moab et le moment où le chant sera chanté en Juda disant que Dieu accordera le salut aux murs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the shadow of a cloud"?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calor debajo de una nube”?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à l’ombre d’un nuage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כְּחֹ֣רֶב בְּצָי֔וֹן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tu domptes la chaleur dans une terre brûlante,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calor en lugar seco,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a dry place;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where is the vineyard of my well-beloved?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¿dónde está la viña de mi amado?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où est la vigne de mon bien-aimé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בְּקֶ֥רֶן בֶּן־שָֽׁמֶן׃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 coteau fertile.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una ladera fértil.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 very fruitful hill.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Who will flow to the Lord's house in the latter days when it is exalted above the hills?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¿Quiénes correrán a la casa de Jehová en el final de los tiempos, cuando sea exaltada sobre los collados?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Qui affluera vers la maison de l’Éternel dans la suite des temps, quand elle sera élevée au-dessus des montagnes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וְנָהֲר֥וּ אֵלָ֖יו כָּל־הַגּוֹיִֽם׃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toutes les nations y afflueront.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correrán a él todas las naciones.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nations shall flow to it.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hiding place?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escondrijo?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qu’arrivera-t-il à la cachette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מַ֖יִם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eaux inonderont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aguas inundarán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waters will overflow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over what did a man think his brother should rule since this brother had clothing?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¿sobre qué creía un hombre que su hermano debía gobernar, ya que este hermano tenía vestido?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sur quoi un homme pensait-il que son frère devait régner puisque ce frère avait des vêtements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וְהַמַּכְשֵׁלָ֥ה הַזֹּ֖את תַּ֥חַת יָדֶֽךָ׃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ces ruines sous ta main! -</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«Toma en tus manos esta ruina»,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these ruins be under your power,"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had the faithful city become?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qué se había convertido la ciudad fiel?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1:21, qu’était devenue la ville fidèle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אֵיכָה֙ הָיְתָ֣ה לְזוֹנָ֔ה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devenue une prostituée!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te has convertido en ramera,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become a harlot!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4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big will a vineyard need to be to yield one bath of juice when the Lord makes waste his vineyard? (1 bath was probably about half of a 5 gallon bucket according to "Determining the Capacities of the Hin, Omer, and Ephah" by Shelley Helzerman Houser. In contrast, https://www.napavalleyprivatelabelwine.com/assets/client/files/napa-grape-growing-chart.pdf states that a 1 acre vineyard can be expect to produce 600 gallons.)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5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¿qué tan grande debe ser una viña para producir un bato de jugo cuando el Señor la desperdicia? (Un bato equivalía probablemente a la mitad de un cubo de 5 galones, según "Determinación de las capacidades del hin, el ómer y el efa" de Shelley Helzerman Houser. En contraste, https://www.napavalleyprivatelabelwine.com/assets/client/files/napa-grape-growing-chart.pdf indica que un viñedo de 1 acre puede producir 600 galones).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4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5:10, quelle doit être la taille d'une vigne pour produire un bath de jus lorsque le Seigneur la dévastera ? (Un bath correspond probablement à la moitié d'un seau de 19 litres, selon « Détermination des capacités du hin, de l'omer et de l'épha » de Shelley Helzerman Houser. En revanche, https://www.napavalleyprivatelabelwine.com/assets/client/files/napa-grape-growing-chart.pdf indique qu'un vignoble d'un acre peut produire 2 700 litres.)</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עֲשֶׂ֙רֶת֙ צִמְדֵּי־כֶ֔רֶם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dix arpents de vigne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diez yugadas de viña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ten acres of vineyard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cummin?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le debe hacer al comino?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au cumin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וְאוֹפַ֣ן עֲגָלָ֔ה עַל־כַּמֹּ֖ן יוּסָּ֑ב</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roue du chariot ne passe pas sur le cumin;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sobre el comino se pasa rueda de carreta;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is a cartwheel rolled over the cummin;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carrying away the prey?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llevarse la presa?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d’emporter leur proie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וְיֹאחֵ֣ז טֶ֔רֶף</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saisit la proie,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crujirá los dientes y arrebatará la presa;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they will roar And lay hold of the prey;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the harp is similar to saying that the noise of the jubilant ends?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del arpa es similar a decir que se acabó el estruendo de los que se alegran?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la harpe est similaire à celle selon laquelle le bruit de la jubilation prend fin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כִּנּֽוֹר׃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 la harpe a cessé.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la alegría del arpa.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joy of the harp ceases.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girding of sackcloth replace?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ceñimiento de ropas ásperas?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ceinture de sac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vineyard of the Lord of hosts?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¿qué es la viña del Señor de los ejércitos?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quelle est la vigne du Seigneur des armées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יִשְׂרָאֵ֔ל</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maison d'Israël,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casa de Israel,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the house of Israel,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פְּתִיגִ֖יל</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d'un large manteau,</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vestidos de gala,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rich robe,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instead of beholding the majesty of the Lord, what will the wicked do in the land of uprightness even when shown grace?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en lugar de mirar la majestad de Jehová, ¿qué hará el malvado en tierra de rectitud, incluso cuando se le muestra piedad?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au lieu de contempler la majesté du Seigneur, que feront les méchants dans le pays de la droiture, même lorsqu’on leur montre la grâce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נְכֹח֖וֹת יְעַוֵּ֑ל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livre au mal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 iniquidad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deal unjustly,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give ear to the law of our God?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preste oído a la ley de nuestro Dios?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loi de notre Dieu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עֲמֹרָֽה׃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peuple de Gomorrhe!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de Gomorra!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people of Gomorrah: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excellent and appealing?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grandeza y honra?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excellent et attrayant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2025-10-28T23:45:24Z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