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done about the rebuke of His people?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 hará ante la afrenta de su pueblo?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 sera-t-il fait à propos de la réprimande de son peuple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וְדַ֨ם פָּרִ֧ים וּכְבָשִׂ֛ים וְעַתּוּדִ֖ים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sang des taureaux, des brebis et des boucs.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sangre de bueyes ni de ovejas ni de machos cabríos.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blood of bulls, Or of lambs or goats.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a dry place"?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el calor en lugar seco”?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dans un lieu sec »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בְּצֵ֣ל עָ֔ב</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chaleur est étouffée par l'ombre d'un nuage,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calor debajo de una nube,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the shadow of a cloud,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26:6, how will the lofty city be brough down by the poor and needy?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26:6, ¿cómo será derribada la ciudad enaltecida por el afligido y el necesitado?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26:6, comment la ville haute sera-t-elle renversée par les pauvres et les nécessiteux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תִּרְמְסֶ֖נָּה רָ֑גֶל</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est foulée aux pieds,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pisoteada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foot shall tread it down—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milk?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¿cuál es la primera de las dos preguntas que indican cuán jóvenes deben ser los estudiantes para que el sacerdote y el profeta puedan enseñarles?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du sevrés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גְּמוּלֵי֙ מֵֽחָלָ֔ב</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à des enfants qui viennent d'être sevrés,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destetados?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just weaned from milk?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where will the Lord do what with the surface of the covering cast over all people?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¿qué hará Jehová con la cubierta tendida sobre todos los pueblos? ¿dónde hará esto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où le Seigneur fera-t-il quoi de la surface de la couverture jetée sur tous les peuples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וּבִלַּע֙ בָּהָ֣ר הַזֶּ֔ה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cette montagne,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destruirá en este monte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on this mountain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not stand?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no permanecerá?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ne subsistera pas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 מֵעַ֣ל כָּל־הָאָ֔רֶץ</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disparaître de toute la terre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quitará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take away from all the earth;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וְחָזוּתְכֶ֥ם אֶת־שְׁא֖וֹל לֹ֣א תָק֑וּם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pacte avec le séjour des morts ne subsistera pas;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vuestro convenio con el seol no será firme;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agreement with Sheol will not stand;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feeling about the blood of bulls, lambs, or goats offered by his rebellious children?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sentimiento de Jehová acerca de la sangre de bueyes, de ovejas, y de machos cabríos ofrecidos por sus hijos rebeldes?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sentiment du Seigneur à l’égard du sang des taureaux, des agneaux ou des boucs offerts par ses enfants rebelles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חָפָֽצְתִּי׃</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prends point plaisir</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quiero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do not delight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who will establish peace for us?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¿quién dará nuestra paz?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qui établira la paix pour nous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fear and the pit and the snare are uppon whom?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¿sobre quién están terror, foso y red?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sur qui reposent la peur, la fosse et le piège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עָלֶ֖יךָ יוֹשֵׁ֥ב הָאָֽרֶץ׃</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sur toi, habitant du pays!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ti, morador de la tierra!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upon you, O inhabitant of the earth.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a spark?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una chispa?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une étincelle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וּפֹעֲל֖וֹ לְנִיצ֑וֹץ</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oeuvre comme une étincelle;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hizo, como una chispa;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work of it as a spark;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whose cause does not come before the rebellious princes?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¿la causa de quién no llega ante los gobernantes rebeldes?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quelle cause ne vient pas devant les princes rebelles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3:20, what are the 5 items of finery listed in this verse which the Lord will take away from the haughty daughters? (5 points)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3:20, ¿cuáles son los 5 artículos de adorno enumerados en este versículo que el Señor quitará a las hijas altivas? (5 puntos)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3:20, quels sont les 5 articles de parure énumérés dans ce verset que le Seigneur enlèvera aux filles hautaines ? (5 points)</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וְרִ֥יב אַלְמָנָ֖ה לֹֽא־יָב֥וֹא אֲלֵיהֶֽם׃ פ</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cause de la veuve ne vient pas jusqu'à eux.</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llega a ellos la causa de la viuda.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does the cause of the widow come before them.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types of military defense constructions will be brought low in the day of the Lord?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dos tipos de construcciones de defensa militar serán abatidos en el día de Jehová?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quels sont les deux types de constructions de défense militaire qui seront abattues au jour du Seigneur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כָּל־מִגְדָּ֣ל גָּבֹ֑הַ וְעַ֖ל כָּל־חוֹמָ֥ה בְצוּרָֽה׃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tours, Et contre toutes les murailles fortifiées;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 torre alta y sobre todo muro fortificado;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 high tower, And upon every fortified wall;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righteousness to be?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la justicia?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sera la justice selon le Seigneur Dieu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לְמִשְׁקָ֑לֶת</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niveau;</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nivel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plummet;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where will people be able to dwell alone?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propósitos de quienes se oponen al Señor, ¿dónde podrán morar las personas solas?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où les gens pourront-ils demeurer seuls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יַקְרִ֑יבוּ עַ֚ד אֶ֣פֶס מָק֔וֹם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plus d'espace,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ocuparlo todo!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there is no place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is God speaking to when He tells them that their leaders are destroying the way of their paths?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¿a quién le habla Dios cuando le dice que sus líderes están destruyendo el camino de sus caminos?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à qui Dieu s’adresse-t-il lorsqu’il leur dit que leurs dirigeants détruisent leur chemin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moon feel when the Lord of hosts reigns on Mount Zion?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la luna cuando Jehová de los ejércitos reine en el monte Sión?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se sentira la lune lorsque le Seigneur des armées régnera sur le mont Sion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הַפְּאֵרִ֤ים וְהַצְּעָדוֹת֙ וְהַקִּשֻּׁרִ֔ים וּבָתֵּ֥י הַנֶּ֖פֶשׁ וְהַלְּחָשִֽׁים׃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diadèmes, les chaînettes des pieds et les ceintures, Les boîtes de senteur et les amulettes;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turbantes, los adornos de las piernas, los partidores del pelo, los pomitos de olor y los zarcillos,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headdresses, the leg ornaments, and the headbands; The perfume boxes, the charms,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וְחָֽפְרָה֙ הַלְּבָנָ֔ה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lune sera couverte de honte,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luna se avergonzará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moon will be disgraced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why have my people gone into captivity?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qué ha ido mi pueblo al cautiverio?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מִבְּלִי־דָ֑עַת</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tiene conocimiento,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no knowledge;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it shall be ill with whom?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 quién le irá mal?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à qui sera-t-il malade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לְרָשָׁ֣ע</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au méchant!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del malvado!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wicked!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For what two reasons did Isaiah say he would praise the name of the Lord?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¿Por qué dos razones dijo Isaías que alabaría el nombre del Señor?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pour quelles deux raisons Ésaïe a-t-il dit qu’il louerait le nom du Seigneur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עָשִׂ֖יתָ פֶּ֑לֶא עֵצ֥וֹת מֵֽרָח֖וֹק אֱמ֥וּנָה אֹֽמֶן׃</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fait des choses merveilleuses; Tes desseins conçus à l'avance se sont fidèlement accomplis.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has hecho maravillas; tus consejos antiguos son verdad y firmeza.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done wonderful things; Your counsels of old are faithfulness and truth.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the host of exalted ones and the kings of the earth will be gathered together as what?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¿como qué serán amontonados el ejército de los cielos y a los reyes de la tierra?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l’armée des exaltés et les rois de la terre seront rassemblés sous quel nom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אֲסֵפָ֤ה אַסִּיר֙ עַל־בּ֔וֹר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une prison,</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amontona a los encarcelados en una mazmorra,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are gathered in the pit,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will be blown the same day that the children of Israel are gathered one by one?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se tocará el mismo día en que los hijos de Israel sean reunidos uno por uno?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 sonnera-t-on le jour même où les enfants d’Israël seront rassemblés un par un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should people do if they want to make peace with the Lord?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¿qué deben hacer las personas que han puesto espinos y cardos contra Jehová en la batalla si quieren hacer la paz con Él?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27:5, que doivent faire les gens s'ils veulent faire la paix avec l'Éternel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יִתָּקַע֮ בְּשׁוֹפָ֣ר גָּדוֹל֒</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sonnera de la grande trompette,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tocará con gran trompeta,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great trumpet will be blown;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measuring line?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cordel?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 Seigneur Dieu fera-t-il le cordeau à mesurer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 מִשְׁפָּט֙</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de la droiture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Ajustaré el juicio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will make justice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blossoming and budding, what will Israel do when the Lord shall cause those who come to take root in Jacob?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florecer y echar renuevos, ¿qué hará Israel cuando Jacob eche raíces?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fleurir et de bourgeonner,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תְּנוּבָֽה׃ ס</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remplira le monde de ses fruits.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faz del mundo llenará de fruto.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fruit.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will he make all the stones of the alter like?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el fruto de la remoción del pecado, ¿cómo hará con todas las piedras del altar?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guise de fruit du pardon de son péché, à quoi ressemblera-t-il toutes les pierres de l’autel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כְּאַבְנֵי־גִר֙ מְנֻפָּצ֔וֹת</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Pareilles à des pierres de chaux réduites en poussière;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piedras de cal desmenuzadas,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chalkstones that are beaten to dust,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glory of His majesty?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del resplandor de su majestad?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gloire de sa majesté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temible de Jehová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will the Lord do with or against the elders of His people and His princes?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hará el Señor con o contra los ancianos de su pueblo y sus príncipes?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fera le Seigneur avec ou contre les anciens de son peuple et ses princes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 יַחֲזֵ֣ק בְּמָעוּזִּ֔י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moins qu'on ne me prenne pour refuge,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se acogerá alguien a mi amparo?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let him take hold of My strength,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בְּמִשְׁפָּ֣ט יָב֔וֹא</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entre en jugement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vendrá a juicio contra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enter into judgment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four phrases does God use to describe his people?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¿Cuáles cuatro frases usa Dios para describir a su pueblo?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quatre expressions que Dieu utilise pour décrire son peuple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גּ֣וֹי חֹטֵ֗א עַ֚ם כֶּ֣בֶד עָוֺ֔ן זֶ֣רַע מְרֵעִ֔ים בָּנִ֖ים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nation pécheresse, au peuple chargé d'iniquités, A la race des méchants, aux enfants corrompus!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gente pecadora, pueblo cargado de maldad, generación de malhechores, hijos depravados!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Alas, sinful nation, A people laden with iniquity, A brood of evildoers, Children who are corrupters!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things burning are similar to how the people will be destroyed that have rejected the law of the Lord of hosts? (2 points)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dos ejemplos de cosas que arden son similares a cómo serán destruidos los pueblos que han rechazado la ley del Señor de los ejércitos? (2 puntos)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choses qui brûlent qui sont semblables à la façon dont seront détruits les gens qui ont rejeté la loi du Seigneur des armées ? (2 points)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כֶּאֱכֹ֨ל קַ֜שׁ לְשׁ֣וֹן אֵ֗שׁ וַחֲשַׁ֤שׁ לֶֽהָבָה֙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comme une langue de feu dévore le chaume, Et comme la flamme consume l'herbe sèche,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como la lengua del fuego consume el rastrojo y la llama devora la paja,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as the fire devours the stubble, And the flame consumes the chaff,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to lay waste his vineyard, its owner will not do 2 things. What are they?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para devastar su viña, su dueño no hará dos cosas. ¿Cuáles son?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pour dévaster sa vigne, son propriétaire ne fera pas deux choses. Lesquelles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יִזָּמֵר֙ וְלֹ֣א יֵעָדֵ֔ר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plus taillée, ni cultivée;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podada ni cavada,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not be pruned or dug,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will a man protest in comparison to the day when his brother tell him that he should be ruler?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¿cuándo protestará un hombre en comparación al día en que su hermano le dijo que debía ser gobernante?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quand un homme protestera-t-il par rapport au jour où son frère lui dira qu’il devrait être le dirigeant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בַיּ֨וֹם הַה֤וּא׀ לֵאמֹר֙</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jour-là même il répondra:</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jurará aquel día, diciendo: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he will protest, saying,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away justice from whom?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¿a quién le quitan la justicia los malvados?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à qui les méchants enlèvent-ils la justice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lament and mourn?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se entristecerán y enlutarán?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qu’est-ce qui se lamentera et pleurera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וְצִדְקַ֥ת צַדִּיקִ֖ים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innocents leurs droits!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derecho!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righteous man!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¿cuáles son los tres artículos de adorno enumerados en este versículo que el Señor quitará a las hijas altivas? (3 puntos)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הַנְּטִיפ֥וֹת וְהַשֵּׁיר֖וֹת וְהָֽרְעָלֽוֹת׃</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pendants d'oreilles, les bracelets et les voiles;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collares, los pendientes y los brazaletes,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pendants, the bracelets, and the veils;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knowledge?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instruir?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 la sagesse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אֶת־מִי֙ יוֹרֶ֣ה דֵעָ֔ה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enseigner la sagesse?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se habrá de instruir?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will he teach knowledge?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a place of refuge and and shelter will protect from what?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un lugar de refugio y abrigo nos protegerá ¿de qué?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un lieu de refuge et un abri protégeront de quoi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מִזֶּ֖רֶם וּמִמָּטָֽר׃ פ</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l'orage et la pluie.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la tempestad y el aguacero.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storm and rain.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to whom will it be well even when the city is falls?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¿a quién le irá bien incluso cuando la ciudad caiga?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à qui sera-t-il heureux même lorsque la ville tombera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אִמְר֥וּ צַדִּ֖יק</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Dites que le juste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Decid al justo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 to the righteous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words introduce and personalize the phrophet's statement that the treacherous dealers have delt treacherously?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palabras introducen y personalizan la declaración del profeta de que los traidores han traicionado?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mots introduisent et personnalisent la déclaration du prophète selon laquelle les traîtres ont agi de manière traîtresse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וְאָבְל֖וּ פְּתָחֶ֑יהָ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de Sion gémiront et seront dans le deuil;</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puertas se entristecerán y enlutarán,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gates shall lament and mourn,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רָזִי־לִ֥י רָֽזִי־לִ֖י א֣וֹי לִ֑י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moi je dis: Je suis perdu! je suis perdu! malheur à moi!</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yo dije: «¡Mi desdicha, mi desdicha, ay de mí!»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 said, "I am ruined, ruined! Woe to me!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clause is stated twice that is similar to saying that the Lord has expanded all the borders of the land?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cláusula se menciona dos veces que es similar a decir que Jehová ha ensanchado todos los confines del país?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clause est mentionnée deux fois qui revient à dire que le Seigneur a élargi toutes les frontières du pays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יָסַ֤פְתָּ לַגּוֹי֙ יְהוָ֔ה יָסַ֥פְתָּ לַגּ֖וֹי</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Multiplie le peuple, ô Éternel! Multiplie le peuple,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Aumentaste el pueblo, Jehová, aumentaste el pueblo;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increased the nation, O Lord, You have increased the nation;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where will the song be sung that says that God will appoint salvation for walls and bulwarks?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¿dónde se cantará el cántico que dice que Dios pondrá salvación por muros y antemuro?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où sera chanté le chant qui dit que Dieu assignera le salut aux murs et aux remparts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יְהוּדָ֑ה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Juda:</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tierra de Judá: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Judah: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in the midst of the land for what?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en medio de la tierra para ¿qué?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 place au milieu du pays pour quoi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וְהֽוּשַׁבְתֶּ֥ם לְבַדְּכֶ֖ם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habitent seuls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¿Habitaréis vosotros solos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they may dwell alone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Lord do for the children that rebelled against Him?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hizo el Señor por los hijos que se rebelaron contra Él?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qu’a fait le Seigneur pour les enfants qui se sont rebellés contre lui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בָּנִים֙ גִּדַּ֣לְתִּי וְרוֹמַ֔מְתִּי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nourri et élevé des enfants,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«Crié hijos y los engrandecí,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nourished and brought up children,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done to get bread flour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 fait-on au blé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time relationship between when Leviathon is slain and when it is time to sing to a vineyard of red wine?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la relación temporal entre el momento en que Leviatón es asesinado y el momento de cantar a la viña del vino rojo?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la relation temporelle entre le moment où Léviathon est tué et le moment où il est temps de chanter pour une vigne de vin rouge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יוּדָ֔ק</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bat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trilla;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must be ground;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do with the idols when the day of the Lord of hosts Shall come upon everything proud and lofty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¿qué hará Jehová con los ídolos cuando el día de Jehová de los ejércitos venga sobre todo lo soberbio y altivo?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 fera le Seigneur des idoles lorsque le jour du Seigneur des armées viendra sur tout ce qui est orgueilleux et hautain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כָּלִ֥יל יַחֲלֹֽף׃</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disparaîtront.</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acabará por completo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utterly abolish.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nations make with their spears?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harán las naciones con sus lanzas?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feront les nations avec leurs lances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וַחֲנִיתֽוֹתֵיהֶם֙ לְמַזְמֵר֔וֹת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leurs lances des serpes: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lanzas en hoces;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spears into pruning hooks;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many women will ask to be called by the name of one man?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¿cuántas mujeres pedirán llevar el nombre de un solo hombre?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femmes demanderont à être appelées par le nom d’un seul homme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וְהֶחֱזִיקוּ֩ שֶׁ֨בַע נָשִׁ֜ים בְּאִ֣ישׁ אֶחָ֗ד</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sept femmes saisiront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siete mujeres echarán mano de un hombre,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 women shall take hold of one man,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the Lord will do what to the crown of the head of the daughters who are haughty?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hará el Señor con la coronilla de las hijas altivas?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 fera le Seigneur avec la couronne des filles hautaines?</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וְשִׂפַּ֣ח אֲדֹנָ֔י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rendra chauve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el Señor rapará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strike with a scab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used to get seeds from the cummin plant?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utiliza para obtener semillas de la planta del comino?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qu’est-ce qui est utilisé pour obtenir des graines de la plante de cumin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וְכַמֹּ֥ן בַּשָּֽׁבֶט׃</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cumin avec la verge.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comino con una vara.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cummin with a rod.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expect from his vineyard?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esperaba mi amado de su viña?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qu’attendait mon bien-aimé de sa vigne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לַעֲשׂ֥וֹת עֲנָבִ֖ים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espéra qu'elle produirait de bons raisins,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esperaba que diera uvas buenas,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expected it to bring forth good grapes,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In addition to lifting up a banner, what will he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Además de alzar una bandera, ¿qué hará?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Outre le fait de lever une bannière, que fera-t-il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וְשָׁ֥רַק ל֖וֹ מִקְצֵ֣ה הָאָ֑רֶץ</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en siffle un des extrémités de la terre: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silbará al que está en el extremo de la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whistle to them from the end of the earth;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Sodom and Gomorrah if the Lord of hosts had not done what?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el pueblo de Dios habría llegado a ser como Sodoma y Gomorra si el Señor de los ejércitos no hubiera hecho ¿qué?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le peuple de Dieu serait devenu comme Sodome et Gomorrhe si le Seigneur des armées n’avait pas fait quoi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הוֹתִ֥יר לָ֛נוּ שָׂרִ֖יד כִּמְעָ֑ט</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nous eût conservé un faible reste,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nos hubiera dejado un resto pequeño,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Had left to us a very small remnant,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phrases means about the same thing as saying that people shall be brought down?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frases significan aproximadamente lo mismo que decir que la gente será derribada?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quelles expressions signifient à peu près la même chose que dire que les gens seront abattus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grands seront humiliés,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varón será abatido,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man shall be humbled,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 list the 6 pairs of contrasting groups of people that will all be treated equally?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 enumera los 6 pares de grupos contrastantes de personas que serán tratados por igual.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 énumérez les 6 paires de groupes de personnes contrastés qui seront tous traités de manière égale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כָעָם֙ כַּכֹּהֵ֔ן כַּעֶ֙בֶד֙ כַּֽאדֹנָ֔יו כַּשִּׁפְחָ֖ה כַּגְּבִרְתָּ֑הּ כַּקּוֹנֶה֙ כַּמּוֹכֵ֔ר כַּמַּלְוֶה֙ כַּלּוֶֹ֔ה כַּנֹּשֶׁ֕ה כַּאֲשֶׁ֖ר נֹשֶׁ֥א בֽוֹ׃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Et il en est du sacrificateur comme du peuple, Du maître comme du serviteur, De la maîtresse comme de la servante, Du vendeur comme de l'acheteur, Du prêteur comme de l'emprunteur, Du créancier comme du débiteur.</a:t>
            </a:r>
            <a:endParaRPr b="0" lang="en-US" sz="26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Y sucederá, como al pueblo, así también al sacerdote; como al esclavo, así a su amo; como a la criada, a su ama; como al que compra, al que vende; como al que presta, al que toma prestado; como al acreedor, así también al deudor. </a:t>
            </a:r>
            <a:endParaRPr b="0" lang="en-US" sz="26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(en) And it shall be: As with the people, so with the priest; As with the servant, so with his master; As with the maid, so with her mistress; As with the buyer, so with the seller; As with the lender, so with the borrower; As with the creditor, so with the debtor.  </a:t>
            </a:r>
            <a:endParaRPr b="0" lang="en-US" sz="2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when the gate is stricken with descruction what will it be like in addition to being like the gleaning of grapes when the vitage is done?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cuando ruina fue destrozada la puerta, ¿cómo será, además de ser como rebuscos después de la vendimia?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lorsque la porte sera frappée de destruction, à quoi cela ressemblera-t-il, en plus d'être comme le grappillage des raisins lorsque la vendange sera terminée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olivo sacudido,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like the shaking of an olive tree,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words describe the time relationship between when the children of Israel are gathered one by one and the day when the great trumpet will be blown?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palabras describen la relación temporal entre el momento en que los hijos de Israel son reunidos uno por uno y el día en que se tocará con gran trompeta?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quels mots décrivent la relation temporelle entre le moment où les enfants d’Israël sont rassemblés un par un et le jour où la grande trompette sera sonnée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día,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in that day: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"Behold, this is our God", will describe how they feel about His salvation.  What 2 words describe this?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«He aquí, éste es nuestro Dios» describirán cómo se sienten respecto a su salvación. ¿Qué dos palabras describen esto?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 « Voici notre Dieu » expriment leurs sentiments à l'égard de son salut. Quels sont les deux mots qui décrivent cela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quien hemos esperado!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when the day of Lord of hosts comes upon everything proud and lofty, what shall be brought low?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cuando el día de Jehová de los ejércitos vendrá sobre todo soberbio y altivo, ¿qué será abatido?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lorsque le jour du Seigneur des armées viendra sur tout ce qui est orgueilleux et hautain, qui sera abaissé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וָרָ֑ם וְעַ֖ל כָּל־נִשָּׂ֥א</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quiconque s'élève,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 lo arrogante,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everything lifted up—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הַמַּֽחֲלָצוֹת֙ וְהַמַּ֣עֲטָפ֔וֹת וְהַמִּטְפָּח֖וֹת וְהָחֲרִיטִֽים׃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vêtements précieux et les larges tuniques, Les manteaux et les gibecières;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ropas de gala, los mantoncillos, los velos, las bolsas,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festal apparel, and the mantles; The outer garments, the purses,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fail to do when the Lord's hand is lifted up?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dejarán de hacer los malvados cuando la mano de Jehová esté alzada?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 ne feront pas les méchants lorsque la main du Seigneur sera levée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בַּל־יֶחֱזָי֑וּן</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l'aperçoivent pas.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no ven.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not see.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explains why there was woe to the souls of Judah and Jerusalem?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explica por qué hubo ay para sus vidas en Judá y Jerusalén?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explique pourquoi il y eut du malheur pour les âmes de Juda et de Jérusalem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כִּֽי־גָמְל֥וּ לָהֶ֖ם רָעָֽה׃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se préparent des maux.</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amontonaron mal para sí.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have brought evil upon themselves.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נָגִ֥ילָה וְנִשְׂמְחָ֖ה בִּישׁוּעָתֽוֹ׃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Soyons dans l'allégresse, et réjouissons-nous de son salut!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Nos gozaremos y nos alegraremos en su salvación.»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will be glad and rejoice in His salvation."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where will the hand of the Lord rest?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¿dónde se posará la mano de Jehová?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où reposera la main du Seigneur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este monte;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on this mountain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world?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al mundo?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aux habitants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 נָבְלָ֖ה תֵּבֵ֑ל</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sont abattus, languissants;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cayó el mundo;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world languishes and fades away;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like prisoners are gathered in the pit, what will be done with the host of exalted ones and the kings of the earth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así como se amontona a los encarcelados en una mazmorra, ¿qué se hará con el ejército de los cielos en lo alto y a los reyes de la tierra?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comme les prisonniers sont rassemblés dans la fosse, que sera-t-il fait de l'armée des exaltés et des rois de la terre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וְאֻסְּפ֨וּ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assemblés captifs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amontonados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gathered together,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bows of the nations?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los arcos de las naciones?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arcs des nations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וְכָל־קַשְּׁתֹתָ֖יו דְּרֻכ֑וֹת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ses arcs tendus;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todos sus arcos entesados;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their bows bent;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awesome work"?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extraña obra”?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oeuvre étrange »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נָכְרִיָּ֖ה עֲבֹדָתֽוֹ׃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travail inouï.</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extraño trabajo.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unusual act.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what will happen in Jacob?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¿qué le pasará a Jacob?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que se passera-t-il à Jacob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what has devoured the earth because the inhapitance of the earth have broken the everlasting covenant?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¿con qué frase comienza la explicación de por qué la tierra fue consumida? — Sé específico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qu’est-ce qui a dévoré la terre parce que les habitants de la terre ont rompu l’alliance éternelle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אָלָה֙ אָ֣כְלָה אֶ֔רֶץ</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malédiction dévore le pays,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la maldición consumió la tierra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curse has devoured the earth,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strike with a scab because the people are haughty?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 el pueblo se ensoberbecen?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frappera-t-il d’une croûte parce que le peuple est hautain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קָדְקֹ֖ד בְּנ֣וֹת צִיּ֑וֹן</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sommet de la tête des filles de Sion,</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cabeza de las hijas de Sión,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the head of the daughters of Zion,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in what type of place is desolation left?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¿en qué tipo de lugar quedó desolada?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dans quel type d’endroit la désolation est-elle laissée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בָּעִ֖יר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ville,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city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lofty looks fo man shall be humbled?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altivez de la mirada del hombre será abatida?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l’homme aux regards hautains sera abaissé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ר֣וּם אֲנָשִׁ֑ים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l'orgueilleux sera humilié:</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soberbia humana será humillada.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haughtiness of men shall be bowed down,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things will the calf do where the fortified city had been?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¿cuáles son las tres cosas que hará el becerro en el lugar donde había estado la ciudad fortificada?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quelles sont les trois choses que le veau fera là où se trouvait la ville fortifiée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יִרְעֶ֥ה עֵ֛גֶל וְשָׁ֥ם יִרְבָּ֖ץ וְכִלָּ֥ה סְעִפֶֽיהָ׃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pâture le veau, il s'y couche, et broute les branches.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allí pastará el becerro, allí tendrá su majada y consumirá sus ramas.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feed, and there it will lie down And consume its branches.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הַבָּאִים֙ יַשְׁרֵ֣שׁ יַֽעֲקֹ֔ב</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temps à venir, Jacob prendra racine,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vendrán cuando Jacob echará raíces,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come He shall cause to take root in Jacob;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what two places if the Lord of hosts had not left a very small remnant?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¿cómo habría llegado a ser el pueblo de Dios en dos lugares si el Señor de los ejércitos no hubiera dejado un remanente muy pequeño?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à quels deux endroits le peuple de Dieu serait-il devenu semblable si le Seigneur des armées n’avait pas laissé un très petit reste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כִּסְדֹ֣ם הָיִ֔ינוּ לַעֲמֹרָ֖ה דָּמִֽינוּ׃ ס</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serions comme Sodome, Nous ressemblerions à Gomorrhe.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seríamos como Sodoma, semejantes a Gomorra.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would have become like Sodom, We would have been made like Gomorrah.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words describe the cedars of Lebanon that will be brought low in the day of the Lord?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palabras describen los cedros del Líbano que serán abatidos en el día de Jehová?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mots décrivent les cèdres du Liban qui seront abaissés au jour du Seigneur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הָרָמִ֖ים וְהַנִּשָּׂאִ֑ים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hauts et élevés,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altos y erguidos,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high and lifted up,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like a storm against the wall?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es como una tormenta que se abate contra el muro?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qu’est-ce qui ressemble à une tempête contre le mur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ר֥וּחַ עָרִיצִ֖ים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souffle des tyrans Est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ímpetu de los violentos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blast of the terrible ones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earth?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 la tierra?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 pays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אָבְלָ֤ה נָֽבְלָה֙ הָאָ֔רֶץ</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triste, épuisé;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destruyó, cayó la tierra;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fades away,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do rebellious princes not defend?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¿a quién no defienden los gobernantes rebeldes?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les princes rebelles ne défendent-ils pas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יָתוֹם֙ לֹ֣א יִשְׁפֹּ֔טוּ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font pas droit à l'orphelin,</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hacen justicia al huérfano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defend the fatherless,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rope replace?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una soga?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corde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every dwelling place of Mount Zion?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resplandor de fuego llameante durante la noche, además de sobre toda morada del monte Sión?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 tout ce qui est au-dessus des habitations de la montagne de Sion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וְעַל־מִקְרָאֶ֗הָ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ses lieux d'assemblées,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los lugares de sus asambleas,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above her assemblies,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about the future of what had been a palace of foreigners?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pasaría con el alcázar de extranjeros?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 dit-il à propos de l’avenir de ce qui avait été un palais d’étrangers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לְעוֹלָ֖ם לֹ֥א יִבָּנֶֽה׃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Jamais elle ne sera rebâtie.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nunca más será reedificado.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never be rebuilt.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who will do what when the withered boughs are broken off?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¿quién hará qué cuando las ramas se sequen y sean quebradas?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qui fera quoi lorsque les branches desséchées seront brisées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נָשִׁ֕ים בָּא֖וֹת מְאִיר֣וֹת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femmes viennent, pour les brûler.</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vendrán mujeres a encenderlas.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women come and set them on fire.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sandal straps of the people who come against the Lord's people who have turned away from Him?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las correas de las sandalias del pueblo que viene contra el pueblo del Señor que se ha apartado de Él?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aux courroies des sandales des gens qui s’opposent au peuple du Seigneur qui s’est détourné de Lui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נִתַּ֖ק שְׂר֥וֹךְ נְעָלָֽיו׃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la courroie de ses souliers rompue.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le romperá la correa de sus sandalias.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strap of their sandals be broken;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is the condition of the land of God's people as overthrown by strangers?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¿cuál es la condición de la tierra del pueblo de Dios después de ser conquistada por extraños?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est la condition du pays du peuple de Dieu lorsqu’il est renversé par des étrangers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וּשְׁמָמָ֖ה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ravagent et détruisent,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asolada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is desolate,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חֲגוֹרָ֤ה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ceinture,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cinturón,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sash,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from where have we heard songs: "Glory to the righteous!"?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¿de dónde hemos oído cánticos: “¡Gloria al justo!”?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24:16, d'où avons-nous entendu le chant : « Gloire au juste ! »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מִכְּנַ֨ף הָאָ֜רֶץ זְמִרֹ֤ת שָׁמַ֙עְנוּ֙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l'extrémité de la terre nous entendons chanter: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extremos de la tierra oímos cánticos: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ends of the earth we have heard songs: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justice to be?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el juicio?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quelle sera la justice selon le Seigneur Dieu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règle,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cordel,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measuring line,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categories of people have erred through intoxicating drink?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categorías de personas que han errado por la sidra?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catégories de personnes qui ont commis une erreur en buvant des boissons enivrantes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כֹּהֵ֣ן וְנָבִיא֩ שָׁג֨וּ בַשֵּׁכָ֜ר</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Sacrificateurs et prophètes chancellent dans les boissons fortes,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sacerdote y el profeta erraron por la sidra,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priest and the prophet have erred through intoxicating drink,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in this mountain who will prepare a feast of choice pieces for all people?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en este monte ¿quién preparará un banquete de manjares suculentos?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qui préparera sur cette montagne un festin de morceaux de choix pour tous les peuples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וְעָשָׂה֩ יְהוָ֨ה צְבָא֜וֹת לְכָל־הָֽעַמִּים֙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prépare à tous les peuples,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hará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will make for all people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the Lord does not delight in the blood of what three animals when offered by his rebellious children?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¿el Señor no se deleita en la sangre de qué tres animales cuando es ofrecida por sus hijos rebeldes?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sont les trois animaux que le Seigneur ne prend pas plaisir à offrir en sacrifice à ses enfants rebelles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2025-10-28T23:45:35Z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