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what words describe the time relationship between when the earth shall fall and when the Lord will punish on high the host of exalted ones?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¿qué palabras describen la relación temporal entre el momento en que la tierra caerá y el momento en que Jehová castigará al ejército de los cielos en lo alto?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quels mots décrivent la relation temporelle entre le moment où la terre tombera et le moment où le Seigneur punira en haut l’armée des exaltés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why will the Lord establish peace for us?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¿por qué Jehová nos dará paz?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pourquoi le Seigneur établira-t-il la paix pour nous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גַּ֥ם כָּֽל־מַעֲשֵׂ֖ינוּ פָּעַ֥לְתָּ לָּֽנוּ׃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que nous faisons, C'est toi qui l'accomplis pour nous.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también nos hiciste todas nuestras obras.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also done all our works in us.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why are the Lord's people told to enter their chambers and shut their doors behind them?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¿por qué se le dice al pueblo de Jehová que entre en sus aposentos y cierre tras de sí sus puertas?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pourquoi est-il dit au peuple du Seigneur d’entrer dans leurs chambres et de fermer leurs portes derrière eux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חֲבִ֥י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Cache-toi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escóndete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yourself,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the nations do like a lion in addition to roaring and laying hold of the prey?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harán las naciones como un león, además de rugir y apoderarse de la presa?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feront les nations comme un lion en plus de rugir et de s’emparer de leur proie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וְיַפְלִ֖יט</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l'emporte,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 llevará con seguridad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it away safely,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the Lord will rise up as he did at what place?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¿como en qué lugar se levantará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à quel endroit le Seigneur se lèvera-t-il comme il l’a fait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כְהַר־פְּרָצִים֙ יָק֣וּם יְהוָ֔ה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se lèvera comme à la montagne de Peratsim,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levantará como en el monte Perazim,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rise up as at Mount Perazim,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where will the wicked deal unjustly even when shown grace?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¿dónde hará iniquidad el malvado incluso cuando se le muestre piedad?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où les méchants agiront-ils injustement même lorsqu’ils reçoivent la grâce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la droiture,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en tierra de rectitud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uprightness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the vineyard's owner do to the hedge?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hará el dueño de la viña con el seto?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 fera le propriétaire de la vigne à la haie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הָסֵ֤ר מְשׂוּכָּתוֹ֙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arracherai la haie,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quitaré su vallado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away its hedge,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 palace of foreigners had become?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¿en qué dijo que se había convertido un alcázar de extranjeros?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qu’un palais d’étrangers était devenu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מֵעִ֔יר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forte en un tas de ruines;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será ciudad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be a city no more;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convenent with death would result in what happening when the overflowing scourge passes through?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¿qué pensaron falsamente los líderes corruptos del pueblo de Dios que sucedería por causa de su pacto con la muerte?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rencontre avec la mort entraînerait quoi lorsque le fléau débordant passerait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יְבוֹאֵ֔נוּ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nous atteindra pas,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llegará a nosotros,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come to us,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28:10, what 6 phrases describe a method of teaching God uses?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28:10, ¿cuáles son 6 frases que describen un método de enseñanza que utiliza Dios?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28:10, quelles sont les 6 expressions qui décrivent une méthode d’enseignement utilisée par Dieu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צַ֤ו לָצָו֙ צַ֣ו לָצָ֔ו קַ֥ו לָקָ֖ו קַ֣ו לָקָ֑ו זְעֵ֥יר שָׁ֖ם זְעֵ֥יר שָֽׁם׃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précepte sur précepte, précepte sur précepte, Règle sur règle, règle sur règle, Un peu ici, un peu là. -</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mandamiento tras mandamiento, mandato sobre mandato, renglón tras renglón, línea tras línea, un poquito aquí, un poquito allá,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precept must be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in relation to the foundation stone layed by the Lord God, what will believers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¿qué hará el que crea con respecto a la piedra fundamental sea ha sido puesta por Jehová, el Señor?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en relation avec la première pierre posée par le Seigneur Dieu, que feront les croyants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הַֽמַּאֲמִ֖ין לֹ֥א יָחִֽישׁ׃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 prendra pour appui n'aura point hâte de fuir.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crea, no se apresure.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Whoever believes will not act hastily.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for strength to whom?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¿Jehová de los ejércitos dará fuerzas a quién?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la force de qui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מְשִׁיבֵ֥י מִלְחָמָ֖ה שָֽׁעְרָה׃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ceux qui repoussent l'ennemi jusqu'à ses portes.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rechazan el asalto a la puerta.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turn back the battle at the gate.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two phrases describe the place where it shall be like the shaking of an olive tree?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¿cuáles son las dos frases que describen el lugar donde será como un olivo sacudido?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quelles sont les deux expressions qui décrivent le lieu où ce sera comme le tremblement d’un olivier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 בְּת֣וֹךְ הָֽעַמִּ֑ים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au milieu des peuples,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en medio de los pueblos,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among the people,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that God teaches him?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"Porque su Dios lo instruye"?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de dire que Dieu donne ses instructions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וְיִסְּר֥וֹ לַמִּשְׁפָּ֖ט</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Dieu lui a enseigné la marche à suivre,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enseña lo recto: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instructs him in right judgment,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the Lord's dead shall live together with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se plantea ninguna pregunta porque este concepto no está en RVR1995.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les morts du Seigneur revivront avec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hail sweep away?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barrerá el granizo?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balayera la grêle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מַחְסֵ֣ה כָזָ֔ב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refuge de la fausseté,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refugio de la mentira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refuge of lies,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mes cadavres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respuesta porque este concepto no está en RVR1995.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my dead body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Lord of hosts appear that helps to explain why the moon will be disgraced and sun ashamed?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aparecerá Jehová de los ejércitos, lo cual ayuda a explicar por qué la luna quedará avergonzada y el sol confundido?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comment le Seigneur des armées apparaîtra-t-il, ce qui aide à expliquer pourquoi la lune sera déshonorée et le soleil honteux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כָּבֽוֹד׃ פ</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Resplendissant de gloire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brille su gloria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gloriously.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a question is asked about who would do something specific against the Lord in battle?  What is this specific thing?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se plantea la pregunta sobre quién haría algo específico contra el Señor en la batalla. ¿Qué es ese algo específico?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contre quoi le Seigneur pourrait-il lutter en les traversant et en les consumant tous ensemble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מִֽי־יִתְּנֵ֜נִי שָׁמִ֥יר שַׁ֙יִת֙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ronces et des épines,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espinos y cardos?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would set briers and thorns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what two statements explain that the disasters will take the corrupt leaders on nearly a daily basis?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¿cuáles son las dos afirmaciones que explican que los desastres afectarán a los líderes corruptos casi a diario?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quelles sont les deux déclarations qui expliquent que les désastres frapperont les dirigeants corrompus presque quotidiennement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כִּֽי־בַבֹּ֧קֶר בַּבֹּ֛קֶר יַעֲבֹ֖ר בַּיּ֣וֹם וּבַלָּ֑יְלָה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passera tous les matins, le jour et la nuit,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mañana en mañana pasará, de día y de noche;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morning by morning it will pass over, And by day and by night;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26:3, what promise is given to those whose mind is stayed on the Lord?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26:3, ¿qué promesa se da a aquellos cuyo pensamiento en el Señor persevera?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26:3, quelle promesse est faite à ceux dont l’esprit est fixé sur le Seigneur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תִּצֹּ֖ר שָׁל֣וֹם׀ שָׁל֑וֹם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assures la paix, la paix,</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guardarás en completa paz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keep him in perfect peace,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guidance of the Lord of hosts descried?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la sabiduría de Jehová de los ejércitos?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la sagesse du Seigneur des armées est-elle décrite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הִגְדִּ֖יל תּוּשִׁיָּֽה׃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grande est sa sagesse.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engrandecer su sabiduría!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excellent in guidance.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does the pleasant plant symbolize?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simboliza la planta agradable en el cántico sobre la viña y su dueño?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symbolise la plante agréable dans le chant sur la vigne et son propriétaire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hommes de Juda,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hombres de Judá,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men of Judah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2025-10-28T23:45:47Z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