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inoxicating drink, what has happened?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¿qué ha sucedido por la sidra?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 s’est-il passé à cause de la boisson enivrante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וּבַשֵּׁכָ֖ר תָּע֑וּ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boissons fortes leur donnent des vertiges;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 sidra se entontecieron;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through intoxicating drink are out of the way;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what will bring down the lofty city in addition to the steps of the needy?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¿qué derribará a la ciudad enaltecida, además de los pasos del necesitado?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qu’est-ce qui fera tomber la ville haute en plus des pas des nécessiteux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רַגְלֵ֥י עָנִ֖י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pieds des pauvres,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pies del afligido,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feet of the poor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to whom do the righteous say that other masters have had dominion over them?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 quiénes dicen los justos que otros amos se han enseñoreado de ellos?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à qui les justes disent-ils que d’autres maîtres ont dominé sur eux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notre Dieu,</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Dios nuestro,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our God,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hedge?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seto?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5:5, qu’arrivera-t-il à la vigne sans sa haie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לְבָעֵ֔ר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broutée;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consumida;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burned;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clauses describe the errors made by the priest and the prophet as a result of intoxicating drink?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cláusulas describen los errores cometidos por el sacerdote y el profeta como resultado de la bebida intoxicante?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clauses qui décrivent les erreurs commises par le prêtre et le prophète à la suite de la consommation de boissons enivrantes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שָׁגוּ֙ בָּֽרֹאֶ֔ה פָּק֖וּ פְּלִילִיָּֽה׃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chancellent en prophétisant, Ils vacillent en rendant la justice.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erraron en la visión, titubearon en el juicio.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err in vision, they stumble in judgment.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4 things had the Lord been?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¿Cuáles fueron las 4 cosas que Jehová había sido?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quelles étaient les quatre choses que le Seigneur avait été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לַדָּ֛ל מָע֥וֹז לָאֶבְי֖וֹן בַּצַּר־ל֑וֹ מַחְסֶ֤ה מִזֶּ֙רֶם֙ צֵ֣ל מֵחֹ֔רֶב</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refuge pour le faible, Un refuge pour le malheureux dans la détresse, Un abri contre la tempête, Un ombrage contre la chaleur;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para el pobre, fortaleza para el necesitado en su aflicción, refugio contra la tormenta, sombra contra el calor;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strength to the poor, A strength to the needy in his distress, A refuge from the storm, A shade from the heat;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2025-10-28T23:46:19Z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