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will be oppressed by children and ruled by women?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¿quiénes serán oprimidos por los niños y gobernados por las mujeres?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qui sera opprimé par les enfants et gouverné par les femmes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בְּר֥וּחַ מִשְׁפָּ֖ט</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souffle de la justice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espíritu de juicio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spirit of judgment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words describe how the Lord felt about the situation that the wicked were justified and justice was taken from the righteous after he had stretched out His hand against them and stricken them?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¿qué palabras describen cómo se sintió el Señor ante la situación de que los malvados fueron justificados y la justicia fue quitada a los justos después de que Él extendió Su mano contra ellos y los hirió?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quels mots décrivent ce que le Seigneur a ressenti à propos de la situation où les méchants ont été justifiés et où la justice a été retirée aux justes après qu’il a étendu sa main sur eux et les a frappés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todo esto no ha cesado su furor,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we have been with child.  In what other way have we been like a woman?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concebimos. ¿En qué otra manera nos hemos parecido a una mujer?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nous avons souffert. De quelle autre manière avons-nous été semblables à une femme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חַ֔לְנוּ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avons éprouvé des douleurs,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tuvimos dolores de parto,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been in pain;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 what are the 2 items of finery listed in this verse which the Lord will take away from the haughty daughters? (2 points)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 ¿cuáles son los dos artículos de adorno enumerados en este versículo que el Señor quitará a las hijas altivas? (2 puntos)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 quels sont les deux articles de parure énumérés dans ce verset que le Seigneur enlèvera aux filles hautaines ? (2 points)</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הַטַּבָּע֖וֹת וְנִזְמֵ֥י הָאָֽף׃</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bagues et les anneaux du nez;</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anillos y los joyeles de las narices,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rings; The nose jewels,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3:10, when the faithful city is fallen, what will the righteous eat?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3:10, cuando la ciudad fiel haya caído, ¿qué comerán los justos?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3:10, lorsque la ville fidèle sera tombée, que mangeront les justes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כִּֽי־פְרִ֥י מַעַלְלֵיהֶ֖ם יֹאכֵֽלוּ׃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jouira du fruit de ses oeuvres.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comerá de los frutos de sus manos.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shall eat the fruit of their doings.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instead of a child what have we brought forth?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en lugar de un hijo, ¿qué dimos a luz?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au lieu d’un enfant, qu’avons-nous enfanté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עַמִּי֙</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opresores de mi pueblo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for My people,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כְּמ֖וֹ יָלַ֣דְנוּ ר֑וּחַ</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nous enfantons, ce n'est que du vent:</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dimos a luz sólo viento;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as it were, brought forth wind;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24:3, what happen to the land? Provide both descriptions.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24:3, ¿qué pasó con la tierra? Proporcione ambas descripciones.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24:3, qu'est-il arrivé à la terre ? Donnez les deux descriptions.</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הִבּ֧וֹק׀ תִּבּ֛וֹק הָאָ֖רֶץ וְהִבּ֣וֹז׀ תִּבּ֑וֹז</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dévasté, livré au pillage;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totalmente devastada y completamente saqueada,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entirely emptied and utterly plundered,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in what way have we waited for the Most Upright?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¿en qué camino hemos esperado al que es recto?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de quelle manière avons-nous attendu le Très-Juste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 אֹ֧רַח מִשְׁפָּטֶ֛יךָ יְהוָ֖ה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ô Éternel! sur la voie de tes jugements;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También en el camino de tus juicios, Jehová,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in the way of Your judgments, O Lord,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will be as tinder?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será como estopa?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qu’est-ce qui sera comme de l’amadou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הֶחָסֹן֙ לִנְעֹ֔רֶת</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L'homme fort sera comme de l'étoupe,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fuerte será como estopa,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strong shall be as tinder,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what will happen to those who forsake the Lord?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¿qué les sucederá a aquellos que dejan a Jehová?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qu’arrivera-t-il à ceux qui abandonnent le Seigneur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יִכְלֽוּ׃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périront.</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consumidos.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consumed.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when speaking to a rebellious people, God said he could not endure their sacred meetings. What 3 sacred meetings are mentioned?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al hablar con un pueblo rebelde, Dios dijo que no podía soportar sus reuniones sagradas. ¿Cuáles tres reuniones sagradas se mencionan?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s'adressant à un peuple rebelle, Dieu dit qu'il ne supporterait pas leurs assemblées sacrées. Quelles sont les trois assemblées sacrées mentionnées?</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what will the Lord purge by the spirit of judgment?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¿qué purificará el Señor con el espíritu de juicio?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que purifiera le Seigneur par l’esprit de jugement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חֹ֤דֶשׁ וְשַׁבָּת֙ קְרֹ֣א מִקְרָ֔א</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nouvelles lunes, les sabbats et les assemblées;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Luna nueva, sábado y el convocar asambleas,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New Moons, the Sabbaths, and the calling of assemblies—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word appears to summarize things like jingling anklets, scarves, crescents, pendants, bracelets, veils, among other things?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palabra parece resumir cosas como tobilleras tintineantes, bufandas, medialunas, colgantes, pulseras, velos, entre otras cosas?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N/A</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adorno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finery: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26:7, what is the way of the just?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26:7, ¿cuál es el camino de los justos?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26:7, quelle est la voie du juste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אֹ֥רַח לַצַּדִּ֖יק מֵֽישָׁרִ֑ים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chemin du juste est la droiture;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justo es rectitud;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way of the just is uprightness;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through what have they erred?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¿por qué erraron estos?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par quoi ont-ils erré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וְגַם־אֵ֙לֶּה֙ בַּיַּ֣יִן</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eux aussi, ils chancellent dans le vin,</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también estos erraron por el vino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also have erred through wine,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which cedars are high and lifted up which will be made low in the day of the Lord of hosts?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¿cuáles son los cedros altos y erguidos que serán abatido en el día de Jehová de los ejércitos?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quels cèdres sont élevés et élevés qui seront abaissés au jour du Seigneur des armées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כָּל־אַרְזֵ֣י הַלְּבָנ֔וֹן</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tous les cèdres du Liban,</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todos los cedros del Líbano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all the cedars of Lebanon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 the righteous nation which keeps the truth may do what?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 ¿qué puede hacer la gente justa, guardadora de verdades?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 que peut faire la nation juste qui garde la vérité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וְאֶת־דְּמֵ֥י יְרוּשָׁלִַ֖ם יָדִ֣יחַ מִקִּרְבָּ֑הּ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purifié Jérusalem du sang qui est au milieu d'elle,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limpie a Jerusalén de la sangre derramada en medio de ella,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purged the blood of Jerusalem from her midst,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Laissez entrer</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may enter in.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28:13, what three sets of repetitious words describe how carefully the word of the Lord was revealed to them?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28:13, ¿cuáles son los tres conjuntos de palabras repetitivas que describen con qué cuidado se les revelará la palabra de Jehová?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28:13, quels sont les trois groupes de mots répétitifs qui décrivent avec quelle précision la parole du Seigneur leur a été révélée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דְּבַר־יְהוָ֗ה צַ֣ו לָצָ֞ו צַ֤ו לָצָו֙ קַ֤ו לָקָו֙ קַ֣ו לָקָ֔ו זְעֵ֥יר שָׁ֖ם זְעֵ֣יר שָׁ֑ם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Précepte sur précepte, précepte sur précepte, Règle sur règle, règle sur règle, Un peu ici, un peu là,</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mandamiento tras mandamiento, mandato tras mandato, renglón tras renglón, línea tras línea, un poquito aquí, un poquito allá;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"Precept upon precept, precept upon precept, Line upon line, line upon line, Here a little, there a little,"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which of the first fruit before summer is eaten quickly?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¿qué fruta temprana, la primera del verano, se traga en cuanto se tiene a la mano?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lequel des premiers fruits avant l’été est mangé rapidement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יִרְאֶ֤ה הָֽרֹאֶה֙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aperçoit avant la récolte,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apenas la ve el que la mira,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an observer sees;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what summary statement describes that the objects of pegan worship will be destroyed to cover iniquity?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¿qué declaración resumida describe que los objetos de adoración pagana serán destruidos para que sea perdonada la iniquidad de Jacob?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quelle déclaration récapitulative décrit que les objets du culte pégan seront détruits pour couvrir l’iniquité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וְזֶ֕ה כָּל־פְּרִ֖י הָסִ֣ר חַטָּאת֑וֹ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le fruit du pardon de son péché:</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éste será todo el fruto de la remoción de su pecado: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this is all the fruit of taking away his sin: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we have been in pain.  In what other way have we been like a woman?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tuvimos dolores. ¿En qué otra manera hemos sido como una mujer?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nous avons souffert. De quelle autre manière avons-nous été comme une femme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הָרִ֣ינוּ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avons conçu,</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Concebimos,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been with child,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What explanation is given for God not hearing the prayers of a rebellious people?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¿Qué explicación se da para que Dios no escuche las oraciones de un pueblo rebelde?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quelle explication est donnée au fait que Dieu n’entend pas les prières d’un peuple rebelle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in the day that the nations will roar against the previously faithful people, will will be seen if one looks to the land?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en el día en que las naciones rugirán contra el pueblo que anteriormente era fiel, ¿qué se verá si uno mira hacia la tierra?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au jour où les nations rugiront contre le peuple jusque-là fidèle, que verra-t-on si l'on regarde vers le pays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יְדֵיכֶ֖ם דָּמִ֥ים מָלֵֽאוּ׃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Vos mains sont pleines de sang.</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llenas están de sangre vuestras manos.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hands are full of blood.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when the Lord stretched out His hand against His people and struck them, what trembled?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cuando el Señor extendió su mano contra su pueblo y lo hirió, ¿qué tembló?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lorsque le Seigneur a étendu sa main sur son peuple et l’a frappé, qu’est-ce qui a tremblé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וַֽיִּרְגְּזוּ֙ הֶֽהָרִ֔ים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montagnes s'ébranlent;</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estremecieron los montes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hills trembled.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how much time will pass after Lord will strike the haughty daughters before He will take away the finery?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¿cuánto tiempo pasará después de que el Señor hiera a las hijas altivas antes de quitarles sus galas?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combien de temps s’écoulera-t-il après que le Seigneur aura frappé les filles hautaines avant qu’Il ne leur retire leurs parures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יָסִ֣יר אֲדֹנָ֗י אֵ֣ת</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le Seigneur ôtera</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quitará el Señor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 Lord will take away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26:21, what two things will the earth do when the Lord comes to punish the inhabitants of the earth?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26:21, ¿Cuáles son las dos cosas que hará la tierra cuando Jehová venga a castigar a los moradores de la tierra?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26:21, quelles sont les deux choses que la terre fera lorsque le Seigneur viendra punir les habitants de la terre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וְגִלְּתָ֤ה הָאָ֙רֶץ֙ אֶת־דָּמֶ֔יהָ וְלֹֽא־תְכַסֶּ֥ה ע֖וֹד עַל־הֲרוּגֶֽיהָ׃ ס</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mettra le sang à nu, Elle ne couvrira plus les meurtres.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descubrirá la sangre derramada en ella, y no encubrirá ya más a sus muertos.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will also disclose her blood, And will no more cover her slain.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will rule over the people who do not hide their sin?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¿quién gobernará al pueblo que no oculta su pecado?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qui gouvernera le peuple qui ne cache pas son péché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וְנָשִׁ֖ים מָ֣שְׁלוּ ב֑וֹ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femmes dominent sur lui;</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mujeres se enseñorearon de él.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women rule over them.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what three phrases describe the one who says he will rid himself of his adversaries because the fatherless and widows are not defended? (3 points)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¿cuáles tres frases describen a quien dice que se librará de sus adversarios porque los huérfanos y las viudas no son defendidos? (3 puntos)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quelles sont les trois phrases qui décrivent celui qui dit qu'il se débarrassera de ses adversaires parce que les orphelins et les veuves ne sont pas défendus ? (3 points)</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וְהִנֵּה־חֹ֔שֶׁךְ צַ֣ר</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verra que ténèbres, Avec des alternatives d'angoisse et d'espérance;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tinieblas de tribulación,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darkness and sorrow;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נְאֻ֤ם הָֽאָדוֹן֙ יְהוָ֣ה צְבָא֔וֹת אֲבִ֖יר יִשְׂרָאֵ֑ל</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voici ce que dit le Seigneur, l'Éternel des armées, Le Fort d'Israël:</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dice el Señor, Jehová de los ejércitos, el Fuerte de Israel: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says, The Lord of hosts, the Mighty One of Israel,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question does the Lord ask just before saying that he doesn't delight in the blood of bulls or the fat of cattle?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pregunta hace el Señor justo antes de decir que no quiero sangre de bueyes ni de ovejas ni de muchos cabrios?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quelle question le Seigneur pose-t-il juste avant de dire qu’il ne prend pas plaisir au sang des taureaux ni à la graisse des bovins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לָמָּה־לִּ֤י רֹב־זִבְחֵיכֶם֙ יֹאמַ֣ר יְהוָ֔ה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Qu'ai-je affaire de la multitude de vos sacrifices? dit l'Éternel.</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qué me sirve, dice Jehová, la multitud de vuestros sacrificios?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what purpose is the multitude of your sacrifices to Me?" Says the Lord.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if the goals of those who oppose the Lord are fulfilled, there will be no place where they may dwell alone in what region?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si se cumplen los objetivos de los que se oponen al Señor, no habrá lugar donde puedan morar solos, ¿en qué región?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si les objectifs de ceux qui s’opposent au Seigneur se réalisent, il n’y aura plus d’endroit où ils pourront demeurer seuls dans quelle région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du pays!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what three statements describe what the Lord will do to the lofty city?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¿cuáles dos declaraciones describen lo que Jehová hizo con la ciudad enaltecida?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quelles sont les trois déclarations qui décrivent ce que le Seigneur fera à la ville haute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יַשְׁפִּילֶ֤נָּה יַשְׁפִּילָהּ֙ עַד־אֶ֔רֶץ יַגִּיעֶ֖נָּה עַד־עָפָֽר׃</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l'a abaissée jusqu'à terre, Il lui a fait toucher la poussière.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humilló hasta la tierra, la derribó hasta el polvo.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lays it low, He lays it low to the ground, He brings it down to the dust.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two things did the Lord say he had had enough of from his rebellious children?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¿De qué dos cosas dijo Jehová: "Hastiado estoy" respecto a sus hijos rebeldes?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quelles sont les deux choses dont le Seigneur a dit qu’il en avait assez de la part de ses enfants rebelles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עֹל֥וֹת אֵילִ֖ים וְחֵ֣לֶב מְרִיאִ֑ים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holocaustes de béliers et de la graisse des veaux;</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holocaustos de carneros y de grasa de animales gordos;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burnt offerings of rams And the fat of fed cattle.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what did the Lord tell a rebellious people they would do if they are willing and obedient?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¿qué le dijo Jehová a un pueblo rebelde que haría si querían y escuchaban?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qu’a dit le Seigneur à un peuple rebelle qu’il ferait s’il était disposé et obéissant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what do you do in measure by sending it away?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¿En qué lo castigarás con moderación?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que faites-vous en le renvoyant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ט֥וּב הָאָ֖רֶץ תֹּאכֵֽלוּ׃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mangerez les meilleures productions du pays;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comeréis de lo mejor de la tierra;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eat the good of the land;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28:19, what sentence indicates just how bad the news will be for the corrupt leaders of God's people?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28:19, ¿qué frase indica cuán malas serán las noticias para los líderes corruptos del pueblo de Dios?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28:19, quelle phrase indique à quel point il sera terrible pour les dirigeants corrompus du peuple de Dieu d’entendre le jugement venir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רַק־זְוָעָ֖ה הָבִ֥ין שְׁמוּעָֽה׃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bruit seul donnera l'épouvante.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ciertamente un espanto el entender lo oído.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a terror just to understand the report."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"His unusual act"?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“su extraño trabajo”?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en parallèle avec « son travail inouï. »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 מַעֲשֵׂ֔הוּ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oeuvre étrange,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extraña obra,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awesome work,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who accuses the daughters of Zion because they are haughty?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¿quién acusa a las hijas de Sión porque se ensoberbecen?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qui accuse les filles de Sion parce qu’elles sont hautaines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dit:</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dice Jehová: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says: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when did they pour out a prayer?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¿cuándo derramaron su oración?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quand ont-ils fait une prière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מוּסָרְךָ֖ לָֽמוֹ׃</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les as châtiés.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los castigaste.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Your chastening was upon them.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5:24, why will some people be destroyed like fire devouring the stubble? Provide both similar reasons. (Notice this is similar to the "commandments of God" and the "testimony of Jesus" Rev 12:17)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5:24, ¿por qué algunas personas serán destruidas como el fuego que consume la hojarasca? Proporcione ambas razones similares. (Note que esto es similar a los “mandamientos de Dios” y al “testimonio de Jesús” Apocalipsis 12:17)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5:24, pourquoi certains seront-ils détruits comme le feu dévore le chaume ? Donnez deux raisons similaires. (Remarquez que cela est similaire aux « commandements de Dieu » et au « témoignage de Jésus » Apoc 12:17)</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תְּרִיבֶ֑נָּה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avec mesure que tu l'as châtié</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vástagos.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contended with it.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מָאֲס֗וּ אֵ֚ת תּוֹרַת֙ יְהוָ֣ה צְבָא֔וֹת וְאֵ֛ת אִמְרַ֥ת קְדֽוֹשׁ־יִשְׂרָאֵ֖ל נִאֵֽצוּ׃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ont dédaigné la loi de l'Éternel des armées, Et ils ont méprisé la parole du Saint d'Israël.</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desecharon la ley de Jehová de los ejércitos y abominaron la palabra del Santo de Israel.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have rejected the law of the Lord of hosts, And despised the word of the Holy One of Israel.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what phrase means about ths same thing as saying, "It shall be like the shaking of an olive tree"?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¿qué frase significa aproximadamente lo mismo que decir: "Será como un olivo sacudido"?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quelle expression signifie à peu près la même chose que de dire : « Ce sera comme si on secouait un olivier »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כְּעוֹלֵלֹ֖ת אִם־כָּלָ֥ה בָצִֽיר׃</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grappille après la vendange.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rebuscos después de la vendimia.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gleaning of grapes when the vintage is done.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waters overflow?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inundarán las aguas?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de quoi les eaux déborderont-elles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יִשְׁטֹֽפוּ׃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l'abri du mensonge.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escondrijo.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hiding place.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is said about pride?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¿qué se dice acerca de la soberbia?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 dit-on à propos de l’orgueil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עֲטֶ֤רֶת גֵּאוּת֙</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 couronne superbe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la corona de soberbia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crown of pride,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26:7, who weighs the path of the just?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26:7, ¿quién allana el camino de los justos? Sea específico.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26:7, qui aplanit le sentier du juste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qui es juste, tu aplanis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eres recto, allanas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Most Upright, You weigh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what will happen with justice?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¿Qué pasará con el derecho?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1:27, qu’adviendra-t-il de la justice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5:18, what sentence is similar to saying woe to those who draw iniquity with cords of vanity?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5:18, ¿qué expresión es similar a ‘¡Ay de los que traen la iniquidad con cuerdas de vanidad!’?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5:18, quelle phrase est similaire à « Malheur à ceux qui tirent l'iniquité avec les cordes du vice »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תִּפָּדֶ֑ה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Sion sera sauvée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Sión será rescatada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Zion shall be redeemed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the daughter of Zion is like what kind of a city?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¿a qué clase de ciudad se parece la hija de Sión?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 à quel genre de ville ressemble la fille de Sion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כְּעִ֥יר נְצוּרָֽה׃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ville épargnée.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ciudad asolada.»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besieged city.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what will the vineyard's owner command so that no rain falls on his vineyard?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¿qué ordenará el dueño de la viña para que no llueva sobre su viña?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que commandera le propriétaire de la vigne pour qu’il ne pleuve pas sur sa vigne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הֶעָבִים֙ אֲצַוֶּ֔ה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donnerai mes ordres aux nuées,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a las nubes mandaré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command the clouds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וְכַעֲב֥וֹת הָעֲגָלָ֖ה חַטָּאָֽה׃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péché comme avec les traits d'un char,</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pecado como con coyundas de carreta!,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sin as if with a cart rope;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go out from Jerusalem?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saldrá de Jerusalén?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qui sortira de Jérusalem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וּדְבַר־יְהוָ֖ה מִירוּשָׁלִָֽם׃</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Jérusalem la parole de l'Éternel.</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Jerusalén la palabra de Jehová.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word of the Lord from Jerusalem.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26:6, what will bring down the lofty city in addition to the feet of the poor?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26:6, ¿qué derribará a la ciudad enaltecida, además de los pies del afligido?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26:6, qu’est-ce qui fera tomber la ville haute en plus des pieds des pauvres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פַּעֲמֵ֥י דַלִּֽים׃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les pas des misérables.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bajo los pasos del necesitado.»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steps of the needy."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what two things does the Lord do in this verse just after describing that His people are oppressed by by children and ruled by women?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¿cuáles son las dos cosas que hace Jehová en este versículo justo después de describir que Su pueblo es oprimido por los niños y gobernado por las mujeres?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quelles sont les deux choses que le Seigneur fait dans ce verset juste après avoir décrit que son peuple est opprimé par des enfants et gouverné par des femmes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וְעֹמֵ֖ד לָדִ֥ין עַמִּֽים׃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présente pour plaider, Il est debout pour juger les peuples.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en pie para litigar y para juzgar a su pueblo.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stands up to plead, And stands to judge the people.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there will be woe to those who rise early in the morning that they may do what?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habrá ¡ay de aquellos que se levantan temprano en la mañana para hacer qué!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malheur à ceux qui se lèvent tôt le matin pour faire quoi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שֵׁכָ֣ר יִרְדֹּ֑פוּ</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Courent après les boissons enivrantes,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correr tras el licor,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follow intoxicating drink;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will be beautiful and glorious?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será hermoso y glorioso?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qu’est-ce qui sera beau et glorieux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צֶ֣מַח יְהוָ֔ה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germe de l'Éternel Aura</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renuevo de Jehová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Branch of the Lord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During the life of which four kings of Judah did Isaiah see visions concerning Judah and Jerusalem?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¿Durante la vida de qué cuatro reyes de Judá vio Isaías visiones acerca de Judá y Jerusalén?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Au cours de la vie de quels quatre rois de Juda Ésaïe a-t-il eu des visions concernant Juda et Jérusalem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בִּימֵ֨י עֻזִּיָּ֧הוּ יוֹתָ֛ם אָחָ֥ז יְחִזְקִיָּ֖הוּ</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temps d'Ozias, de Jotham, d'Achaz, d'Ézéchias,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días de Uzías, Jotam, Acaz y Ezequías,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days of Uzziah, Jotham, Ahaz, and Hezekiah,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what is not in the Lord?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¿Qué no está en Jehová?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qu’est-ce qui n’est pas dans le Seigneur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חֵמָ֖ה אֵ֣ין לִ֑י</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n'y a point en moi de colère;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 enojo en mí. ¿Quién pondrá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Fury is not in Me.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when will the agreement with Sheol not stand?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¿cuándo no se mantendrá el pacto con el Seol?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quand l’accord avec le séjour des morts ne tiendra-t-il plus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שׁ֤וֹט שׁוֹטֵף֙ כִּ֣י יַֽעֲבֹ֔ר</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 fléau débordé passera,</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pase el torrente del azote,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overflowing scourge passes through,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what words describe the future of those who rise early to get intoxicating drink all day?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¿qué palabras describen el futuro de aquellos que se levantan temprano para beber bebidas embriagantes todo el día?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quels mots décrivent l’avenir de ceux qui se lèvent tôt pour boire des boissons enivrantes toute la journée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5:9, what did Isaiah hear the Lord say would be without inhabitant?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5:9, ¿qué escuchó Isaías que el Señor dijo que quedaría sin habitantes?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5:9, qu’est-ce qu’Ésaïe a entendu le Seigneur dire qui serait sans habitant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גְּדֹלִ֥ים וְטוֹבִ֖ים מֵאֵ֥ין יוֹשֵֽׁב׃</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 grandes et belles maisons n'auront plus d'habitants.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morador las grandes y hermosas.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Great and beautiful ones, without inhabitant.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28:20, what is too narrow?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28:20, ¿qué es demasiado estrecho?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28:20, qu’est-ce qui est trop étroit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in the land of uprightness the wicked will deal unjustly and will not do what?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¿qué no hará el malvado en tierra de rectitud además de hacer iniquidad?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dans le pays de la droiture, les méchants agiront injustement et ne feront pas quoi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וּבַל־יִרְאֶ֖ה גֵּא֥וּת יְהוָֽה׃ ס</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n'a point égard à la majesté de Dieu.</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mirará a la majestad de Jehová.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not behold the majesty of the Lord.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what do rebellious princes love?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¿qué aman los gobernantes rebeldes?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1:23, qu’aiment les princes rebelles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כֻּלּוֹ֙ אֹהֵ֣ב שֹׁ֔חַד</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aiment les présents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aman el soborno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loves bribes,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what phrase summmarizes the type of feast the Lord of hosts will make for all people?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¿qué frase resume el tipo de fiesta que Jehová de los ejércitos hará para todos los pueblos?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quelle phrase résume le type de fête que le Seigneur des armées fera pour tous les peuples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מִשְׁתֵּ֥ה שְׁמָנִ֖ים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festin de mets succulents,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banquete de manjares suculentos,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feast of choice pieces,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what additional words describe the fleeing serpent that is in the sea which is the reptile the Lord will slay.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¿qué palabras adicionales describen a la serpiente veloz que está en el mar, que es la dragón que Jehová matará?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quels mots supplémentaires décrivent le serpent fuyant qui est dans la mer, qui est le reptile que le Seigneur tuera.</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לִוְיָתָן֙ נָחָ֣שׁ בָּרִ֔חַ וְעַל֙ לִוְיָתָ֔ן נָחָ֖שׁ עֲקַלָּת֑וֹן</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léviathan, serpent tortueux;</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Leviatán, la serpiente tortuosa;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Leviathan that twisted serpent;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28:14, what does the Lord command the scornfull men?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28:14, ¿qué manda Jehová a señores burladores?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28:14, que commande le Seigneur aux hommes moqueurs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שִׁמְע֥וּ דְבַר־יְהוָ֖ה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 donc la parole de l'Éternel,</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la palabra de Jehová.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hear the word of the Lord,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וְהַמַּסֵּכָ֥ה צָ֖רָה כְּהִתְכַּנֵּֽס׃</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couverture trop étroite pour s'en envelopper.</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manta estrecha para poder envolverse.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covering so narrow that one cannot wrap himself in it.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Israel and God's people along with what they know are compared to an ox that knows its owner and to what other animal that knows what?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Israel y el pueblo de Dios junto con lo que saben son comparados a un buey que conoce a su dueño y ¿con qué otro animal que sabe qué?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Israël et le peuple de Dieu, ainsi que ce qu’ils savent, sont comparés à un bœuf qui connaît son propriétaire, et à quel autre animal qui sait quoi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וַחֲמ֖וֹר אֵב֣וּס בְּעָלָ֑יו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l'âne la crèche de son maître: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asno el pesebre de su señor;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donkey its master’s crib;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"That He may do His work"?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“para hacer su obra”?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parallèles à « Pour faire son oeuvre »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וְלַֽעֲבֹד֙ עֲבֹ֣דָת֔וֹ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exécuter son travail,</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hacer su trabajo,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bring to pass His act,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who was a son of Amoz and how did he receive the word of the Lord?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¿Quién era hijo de Amoz y cómo recibió la palabra del Señor?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qui était le fils d’Amots et comment a-t-il reçu la parole du Seigneur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חֲזוֹן֙ יְשַֽׁעְיָ֣הוּ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Prophétie d'Ésaïe,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Visión de Isaías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vision of Isaiah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does the Lord ask a rebellious people to do with him? (2 points)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le pide Jehová a un pueblo rebelde que haga con él? (2 puntos)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demande le Seigneur à un peuple rebelle de faire à son égard ? (2 points)</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לְכוּ־נָ֛א וְנִוָּֽכְחָ֖ה יֹאמַ֣ר יְהוָ֑ה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Venez et plaidons! dit l'Éternel.</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»Venid luego, dice Jehová, y estemos a cuenta: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now, and let us reason together," Says the Lord,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 what four things are mentioned to say how completely the Lord of hosts will take away the things necessary for life from Jerusalem and from Judah?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 ¿cuáles son las cuatro cosas que se mencionan para indicar cuán completamente Jehová de los ejércitos quitará las cosas necesarias para la vida de Jerusalén y de Judá?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 quelles sont les quatre choses mentionnées pour dire à quel point le Seigneur des armées enlèvera complètement les choses nécessaires à la vie de Jérusalem et de Juda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מַשְׁעֵ֖ן וּמַשְׁעֵנָ֑ה כֹּ֚ל מִשְׁעַן־לֶ֔חֶם וְכֹ֖ל מִשְׁעַן־מָֽיִם׃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appui et toute ressource, Toute ressource de pain Et toute ressource d'eau,</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sustentador y al fuerte, toda provisión de pan y toda provisión de agua;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stock and the store, The whole supply of bread and the whole supply of water;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in the faithful city, what had replaced silver?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en la ciudad fiel, ¿qué había reemplazado a la plata?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1:22, dans la ville fidèle, qu’est-ce qui avait remplacé l’argent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24:3, what will be entirely emptied and utterly plundered?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24:3, ¿qué será totalmente devastada y completamente saqueada?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24:3, qu’est-ce qui sera entièrement vidé et complètement pillé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הָאָ֔רֶץ</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tierra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5:20, those who are wise in their own eyes and prudent in their own sight confuse 3 pairs of opposites. What are they? (6 points)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5:20, ¿qué tres pares de opuestos confunden aquellos que son sabios a sus propios ojos y prudentes delante de sí mismos? (6 puntos)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5:20, ceux qui se croient sages et prudents confondent trois paires d'opposés. Lesquelles ? (6 points)</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הָאֹמְרִ֥ים לָרַ֛ע ט֖וֹב וְלַטּ֣וֹב רָ֑ע שָׂמִ֨ים חֹ֤שֶׁךְ לְאוֹר֙ וְא֣וֹר לְחֹ֔שֶׁךְ שָׂמִ֥ים מַ֛ר לְמָת֖וֹק וּמָת֥וֹק לְמָֽר׃ ס</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qui appellent le mal bien, et le bien mal, Qui changent les ténèbres en lumière, et la lumière en ténèbres, Qui changent l'amertume en douceur, et la douceur en amertume!</a:t>
            </a:r>
            <a:endParaRPr b="0" lang="en-US" sz="26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00"/>
                </a:solidFill>
                <a:effectLst/>
                <a:uFillTx/>
                <a:latin typeface="Times New Roman"/>
              </a:rPr>
              <a:t>(es) que a lo malo dicen bueno y a lo bueno malo; que hacen de la luz tinieblas y de las tinieblas luz; que ponen lo amargo por dulce y lo dulce por amargo! </a:t>
            </a:r>
            <a:endParaRPr b="0" lang="en-US" sz="28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 evil good, and good evil; Who put darkness for light, and light for darkness; Who put bitter for sweet, and sweet for bitter!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what has happened because my people do not regard the work of the Lord and have no knowledge?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¿qué ha sucedido porque mi pueblo no mira la obra del Señor y no tiene conocimiento?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5:13, qu’est-il arrivé parce que mon peuple ne considère pas l’œuvre du Seigneur?</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גָּלָ֥ה עַמִּ֖י</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mon peuple sera soudain emmené captif;</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 pueblo es llevado cautivo,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people have gone into captivity,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what did a man think his brother should be since he had clothing?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¿Qué pensó un hombre que debía ser su hermano ya que tenía vestido?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que pensait un homme que son frère devait être puisqu’il avait des vêtements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לְכָ֔ה קָצִ֖ין תִּֽהְיֶה־לָּ֑נוּ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notre chef!</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serás nuestro gobernante»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be our ruler,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27:7, what question is asked about Israel and slaughtering?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27:7, ¿qué pregunta se hace acerca de los israelitas y de la muerte?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27:7, quelle question est posée à propos d’Israël et du massacre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אִם־כְּהֶ֥רֶג הֲרֻגָ֖יו הֹרָֽג׃</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L'a-t-il tué comme il a tué ceux qui le tuaient?</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ha sido muerto como fueron muertos los que lo mataron?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has He been slain according to the slaughter of those who were slain by Him?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כַּסְפֵּ֖ךְ הָיָ֣ה לְסִיגִ֑ים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argent s'est changé en scories,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plata se ha convertido en escorias,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silver has become dross,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where will they go from the terror of the Lord what the Lord arises to shake the earth mightily? (2 points)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¿A dónde irán de la presencia temible de Jehová cuando él se levante para castigar la tierra? (2 puntos)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où iront-ils loin de la terreur de l'Éternel, quand l'Éternel se lèvera pour secouer la terre avec force ? (2 points)</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 בִּמְעָר֣וֹת צֻרִ֔ים וּבִמְחִלּ֖וֹת עָפָ֑ר</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entrera dans les cavernes des rochers Et dans les profondeurs de la poussière,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meterán en las cavernas de las peñas y en las aberturas de la tierra,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go into the holes of the rocks, And into the caves of the earth,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where will the Lord thresh?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¿dónde trillará Jehová?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où le Seigneur foulera-t-il le blé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מִשִּׁבֹּ֥לֶת הַנָּהָ֖ר עַד־נַ֣חַל מִצְרָ֑יִם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Depuis le cours du fleuve jusqu'au torrent d'Égypte;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el río Éufrates hasta el torrente de Egipto,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channel of the River to the Brook of Egypt;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what should we do in the night?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¿qué debemos hacer en la noche?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que devrions-nous faire la nuit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נַפְשִׁ֤י אִוִּיתִ֙יךָ֙ בַּלַּ֔יְלָה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âme te désire pendant la nuit,</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mi alma te he deseado en la noche y,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my soul I have desired You in the night,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exact words in the verse describe who has been a strength to the poor?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¿qué palabras exactas en el versículo describen quién ha sido una fortaleza para los pobres?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quels mots exacts dans le verset décrivent qui a été une force pour les pauvres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כִּֽי־הָיִ֨יתָ</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été</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fuiste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been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1:20, what did the Lord tell a rebellious people would happen to them if they refuse and rebel?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1:20, ¿qué le dijo Jehová a un pueblo rebelde que les sucedería si no querían y eran rebeldes?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1:20, qu’a dit le Seigneur à un peuple rebelle qui lui arriverait s’il refusait et se rebellait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חֶ֣רֶב תְּאֻכְּל֔וּ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serez dévorés par le glaive,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seréis consumidos a espada.»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be devoured by the sword";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they will be embarressed because of which gardens?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¿de qué huertos se sonrojarán?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à cause de quels jardins seront-ils embarrassés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will a man cast away his idols of silver and his idols of gold? Be specific.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¿cuándo arrojará el hombre sus ídolos de plata y sus ídolos de oro? Sea específico.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quand l'homme rejettera-t-il ses idoles d'argent et ses idoles d'or ? Soyez précis.</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5:15, what phrase means about the same thing as saying that each man shall be humbled?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5:15, ¿qué frase significa aproximadamente lo mismo que decir que todo hombre será humillado?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5:15, quelle expression signifie à peu près la même chose que dire que chaque homme sera humilié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וַיִּשַּׁ֥ח אָדָ֖ם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petits seront abattus,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hombre será humillado,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People shall be brought down,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there will be woe will be to those who do not regard what?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habrá ay para aquellos que no consideren ¿qué?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malheur à ceux qui ne tiennent pas compte de quoi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 פֹּ֤עַל יְהוָה֙ לֹ֣א יַבִּ֔יטוּ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ils ne prennent point garde à l'oeuvre de l'Éternel,</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miran la obra de Jehová,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do not regard the work of the Lord,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the Lord will be angry as in where?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¿como en qué lugar se enojará Jehová?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où se trouvera la colère du Seigneur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כְּעֵ֖מֶק בְּגִבְע֣וֹן יִרְגָּ֑ז</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s'irritera comme dans la vallée de Gabaon,</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el valle de Gabaón se enojará;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angry as in the Valley of Gibeon—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God asked a question about who told the rebellious people to trample His courts during a specific time or specific situation. What words are used to describe this time or situation?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Dios preguntó quién ordenó al pueblo rebelde pisotear sus atrios en un momento o situación específicos. ¿Qué palabras se usan para describir este momento o situación?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Dieu a demandé qui avait ordonné au peuple rebelle de fouler aux pieds ses parvis à un moment ou dans une situation précis. Quels mots sont utilisés pour décrire ce moment ou cette situation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תָבֹ֔אוּ לֵרָא֖וֹת פָּנָ֑י</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venez vous présenter devant moi,</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venís a presentaros delante de mí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come to appear before Me,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בְּחַרְתֶּֽם׃</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vous faites vos délices;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escogisteis.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you have chosen.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the Lord will enter into judgment with or against what two groups of people?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¿el Señor entrará en juicio con o contra qué dos grupos de personas?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le Seigneur entrera en jugement avec ou contre quels deux groupes de personnes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עִם־זִקְנֵ֥י עַמּ֖וֹ וְשָׂרָ֑יו</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les anciens de son peuple et avec ses chefs: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ancianos de su pueblo y contra sus gobernantes.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elders of His people And His princes: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the tongue and the doings of Judah and Jerusalem are against whom?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¿por qué han caído Jerusalén y Judá, y contra qué dos cosas estaban en contra de Jehová?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la langue et les actions de Juda et de Jérusalem sont dirigées contre qui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אֶל־יְהוָ֔ה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contre l'Éternel,</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han sido contra Jehová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against the Lord,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what will be for walls and bulwarks in the city God prepares?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¿qué serán los muros y antemuro de la ciudad que Dios prepara?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quels seront les murs et les remparts de la ville que Dieu prépare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יְשׁוּעָ֥ה יָשִׁ֖ית</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nous donne le salut</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salvación puso Dios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God will appoint salvation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phrase is used to describe the cities of Israel?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frase se utiliza para describir las ciudades de Israel?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quelle expression est utilisée pour décrire les villes d’Israël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עָרֵיכֶ֖ם שְׂרֻפ֣וֹת אֵ֑שׁ</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Vos villes sont consumées par le feu,</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vuestras ciudades puestas a fuego,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cities are burned with fire;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the Lord will purge the blood of Jerusalem by the spirit of what and by the spirit of burning?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el Señor purificará la sangre de Jerusalén ¿con el espíritu de qué y con el espíritu de devastación?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le Seigneur purgera le sang de Jérusalem par l’esprit de quoi et par l’esprit de feu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2025-10-28T23:46:30Z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