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 who will the Lord rebuke?  Be specific.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 ¿a quién reprenderá Jehová? Sea específico.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 qui le Seigneur réprimandera-t-il ? Soyez précis.</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עַמִּ֖י לֹ֥א הִתְבּוֹנָֽן׃</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peuple n'a point d'intelligence.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 pueblo no tiene conocimiento.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people do not consider."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 what words in this verse mean nearly the same as: the haughtiness of men shall be bowed down?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 ¿qué palabras en este versículo significan casi lo mismo que: la soberbia humana será humillada?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 quels mots dans ce verset signifient presque la même chose que : l’orgueil des hommes sera courbé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עֵינֵ֞י גַּבְה֤וּת אָדָם֙ שָׁפֵ֔ל</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L'homme au regard hautain sera abaissé,</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altivez de la mirada del hombre será abatida;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lofty looks of man shall be humbled,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5:23, evil people justify the wicked for what?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5:23, ¿los malvados justifican a los malvados por qué?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5:23, les méchants justifient les méchants pour quoi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עֵ֣קֶב שֹׁ֑חַד</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un présent,</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por soborno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 bribe,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4:5, over what will there be a covering?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4:5, ¿qué será como un dosel y qué cubrirá?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4:5, sur quoi y aura-t-il une couverture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עַל־כָּל־כָּב֖וֹד</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tout ce qui est glorieux</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sobre todo, la gloria del Señor,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over all the glory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what will be as a spark?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¿qué será como una chispa?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qu’est-ce qui sera comme une étincelle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וּפֹעֲל֖וֹ לְנִיצ֑וֹץ</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oeuvre comme une étincelle;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 que hizo, como una chispa;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work of it as a spark;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the Lord does not delight in the blood of what three animals when offered by his rebellious children?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¿el Señor no se deleita en la sangre de qué tres animales cuando es ofrecida por sus hijos rebeldes?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quels sont les trois animaux que le Seigneur ne prend pas plaisir à offrir en sacrifice à ses enfants rebelles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וְהוֹכִ֖יחַ לְעַמִּ֣ים רַבִּ֑ים</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L'arbitre d'un grand nombre de peuples.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reprenderá a muchos pueblos.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rebuke many people;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וְדַ֨ם פָּרִ֧ים וּכְבָשִׂ֛ים וְעַתּוּדִ֖ים</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sang des taureaux, des brebis et des boucs.</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sangre de bueyes ni de ovejas ni de machos cabríos.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blood of bulls, Or of lambs or goats.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2:18, what will the Lord do with the idols when the day of the Lord of hosts Shall come upon everything proud and lofty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2:18, ¿qué hará Jehová con los ídolos cuando el día de Jehová de los ejércitos venga sobre todo lo soberbio y altivo?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2:18, que fera le Seigneur des idoles lorsque le jour du Seigneur des armées viendra sur tout ce qui est orgueilleux et hautain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כָּלִ֥יל יַחֲלֹֽף׃</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disparaîtront.</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acabará por completo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utterly abolish.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3:9, what witnesses against Judah and Jerusalem?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3:9, ¿qué testifica contra Judá y Jerusalén?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3:9, quels témoins témoignent contre Juda et Jérusalem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הַכָּרַ֤ת פְּנֵיהֶם֙ עָ֣נְתָה בָּ֔ם</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L'aspect de leur visage témoigne contre eux,</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apariencia de sus rostros testifica contra ellos,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look on their countenance witnesses against them,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5:15, what phrase means about the same thing as saying that each man shall be humbled?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5:15, ¿qué frase significa aproximadamente lo mismo que decir que todo hombre será humillado?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5:15, quelle expression signifie à peu près la même chose que dire que chaque homme sera humilié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וַיִּשַּׁ֥ח אָדָ֖ם</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petits seront abattus,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hombre será humillado,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People shall be brought down,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3:26, what will lament and mourn?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3:26 ¿Qué se entristecerán y enlutarán?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3:26, qu’est-ce qui se lamentera et pleurera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וְאָנ֥וּ וְאָבְל֖וּ פְּתָחֶ֑יהָ</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portes de Sion gémiront et seront dans le deuil;</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puertas se entristecerán y enlutarán,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 gates shall lament and mourn,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3:15, when accusing the elders and princes of His people, what description of military strength does God use to describe Himself?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3:15, al acusar a los ancianos y príncipes de su pueblo, ¿qué descripción de fuerza militar usa Dios para describirse a sí mismo?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3:15, lorsqu’il accuse les anciens et les princes de son peuple, quelle description de la force militaire Dieu utilise-t-il pour se décrire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5:9, what did Isaiah hear the Lord say would be without inhabitant?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5:9, ¿qué escuchó Isaías que el Señor dijo que quedaría sin habitantes?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5:9, qu’est-ce qu’Ésaïe a entendu le Seigneur dire qui serait sans habitant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נְאֻם־אֲדֹנָ֥י יְהוִ֖ה צְבָאֽוֹת׃ ס</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le Seigneur, l'Éternel des armées.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el Señor, Jehová de los ejércitos.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God of hosts.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who do rebellious princes not defend?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¿a quién no defienden los gobernantes rebeldes?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1:23, qui les princes rebelles ne défendent-ils pas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יָתוֹם֙ לֹ֣א יִשְׁפֹּ֔טוּ</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ne font pas droit à l'orphelin,</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hacen justicia al huérfano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do not defend the fatherless,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branding will replace what?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será reemplazado por cicatriz de fuego?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3:24, le branding remplacera quoi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תַ֖חַת יֹֽפִי׃</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lieu de beauté.</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vez de hermosura.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instead of beauty.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5:23, evil people take what from the righteous man?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5:23, ¿qué le quitan los malvados al hombre justo?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5:23, que prennent les méchants à l’homme juste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יָסִ֥ירוּ מִמֶּֽנּוּ׃ ס</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enlèvent</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 justo le quitan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take away justice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4:1, how long after the haughty daughter is made desolate will seven women ask to be called by the name of one man?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4:1, ¿cuánto tiempo después de que las hijas se ensoberbecen quede desolada, siete mujeres pedirán ser llamadas por el nombre de un solo hombre?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4:1, combien de temps après que la fille hautaine sera devenue désolée, sept femmes demanderont-elles à être appelées du nom d’un seul homme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un seul homme,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5:23, what do evil people do for a bribe?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5:23, ¿qué hacen los malvados a cambio de un soborno?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5:23, que font les méchants pour obtenir un pot-de-vin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גְּדֹלִ֥ים וְטוֹבִ֖ים מֵאֵ֥ין יוֹשֵֽׁב׃</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 grandes et belles maisons n'auront plus d'habitants.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 morador las grandes y hermosas.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Great and beautiful ones, without inhabitant.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מַצְדִּיקֵ֥י רָשָׁ֖ע</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justifient le coupable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declaran justo al culpable,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justify the wicked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5:26, the Lord will do two things to attract other nations to attack His people. In addition to lifting up a banner, what will he do?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5:26, el Señor hará dos cosas para atraer a otras naciones a atacar a su pueblo. Además de alzar una bandera, ¿qué hará?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5:26, le Seigneur fera deux choses pour inciter d'autres nations à attaquer son peuple. Outre le fait de lever une bannière, que fera-t-il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וְשָׁ֥רַק ל֖וֹ מִקְצֵ֣ה הָאָ֑רֶץ</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en siffle un des extrémités de la terre: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silbará al que está en el extremo de la tierra;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whistle to them from the end of the earth;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5:26, what two words describe how the nations will come against the Lord's people?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5:26, ¿cuáles son las dos palabras que describen cómo las naciones vendrán contra el pueblo del Señor?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5:26, quels sont les deux mots qui décrivent comment les nations s’attaqueront au peuple du Seigneur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מְהֵרָ֖ה קַ֥ל יָבֽוֹא׃</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il arrive avec promptitude et légèreté.</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 aquí que vendrá pronto, a toda prisa.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they shall come with speed, swiftly.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4:4, who will wash away the filth of the daughters of Zion?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4:4, ¿quién lavará la inmundicia de las hijas de Sión?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4:4, qui lavera la saleté des filles de Sion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אֲדֹנָ֗י</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Après que le Seigneur</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el Señor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the Lord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to rid Himself of His adversaries, what did the Lord say he would take away?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para vengarse de sus adversarios, ¿qué dijo el Señor que quitaría?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pour se débarrasser de ses adversaires, qu’est-ce que le Seigneur a dit qu’il enlèverait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וְאָסִ֖ירָה כָּל־בְּדִילָֽיִךְ׃</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j'enlèverai toutes tes parcelles de plomb.</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quitaré toda tu impureza.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take away all your alloy.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what body region will the lord uncover because the people are haughty?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¿qué parte del cuerpo rapará el Señor porque el pueblo se ensoberbece?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quelle région du corps le Seigneur découvrira-t-il parce que le peuple est hautain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question does the Lord ask just before saying that he doesn't delight in the blood of bulls or the fat of cattle?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pregunta hace el Señor justo antes de decir que no quiero sangre de bueyes ni de ovejas ni de muchos cabrios?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quelle question le Seigneur pose-t-il juste avant de dire qu’il ne prend pas plaisir au sang des taureaux ni à la graisse des bovins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וַיהוָ֖ה פָּתְהֵ֥ן יְעָרֶֽה׃ ס</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découvrira leur nudité.</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descubrirá sus vergüenzas.»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will uncover their secret parts."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5:5, what will happen to the vineyard without its wall?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5:5, ¿qué pasará con la viña sin su muro?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5:5, qu’arrivera-t-il à la vigne sans son mur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לְמִרְמָֽס׃</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qu'elle soit foulée aux pieds.</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pisoteada.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be trampled down.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3:9, Judah and Jerusalem declare their sin instead of doing what?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3:9, Judá y Jerusalén publican su pecado en lugar de hacer ¿qué?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3:9, Juda et Jérusalem déclarent leur péché au lieu de faire quoi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הִגִּ֖ידוּ לֹ֣א כִחֵ֑דוּ</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sans dissimuler.</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lo disimulan!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do not hide it.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 When will the mountain of the Lord's house be established on the top of the mountains?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 ¿Cuándo será confirmado el monte de la casa de Jehová como cabeza de los montes?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 Quand la montagne de la maison de l’Éternel sera-t-elle fondée sur le sommet des montagnes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בְּאַחֲרִ֣ית הַיָּמִ֗ים</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arrivera, dans la suite des temps,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que al final de los tiempos será confirmado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it shall come to pass in the latter days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 the daughter of Zion is like what in a vineyard?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 ¿cómo es la hija de Sión en una viña?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 à quoi ressemble la fille de Sion dans une vigne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כְּסֻכָּ֣ה בְכָ֑רֶם</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restée Comme une cabane dans une vigne,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enramada en viña,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left as a booth in a vineyard,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2:15, what two types of military defense constructions will be brought low in the day of the Lord?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2:15, ¿cuáles dos tipos de construcciones de defensa militar serán abatidos en el día de Jehová?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2:15, quels sont les deux types de constructions de défense militaire qui seront abattues au jour du Seigneur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לָמָּה־לִּ֤י רֹב־זִבְחֵיכֶם֙ יֹאמַ֣ר יְהוָ֔ה</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Qu'ai-je affaire de la multitude de vos sacrifices? dit l'Éternel.</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qué me sirve, dice Jehová, la multitud de vuestros sacrificios?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what purpose is the multitude of your sacrifices to Me?" Says the Lord.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כָּל־מִגְדָּ֣ל גָּבֹ֑הַ וְעַ֖ל כָּל־חוֹמָ֥ה בְצוּרָֽה׃</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toutes les hautes tours, Et contre toutes les murailles fortifiées;</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toda torre alta y sobre todo muro fortificado;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every high tower, And upon every fortified wall;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two things did the Lord say he had had enough of from his rebellious children?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¿De qué dos cosas dijo Jehová: "Hastiado estoy" respecto a sus hijos rebeldes?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quelles sont les deux choses dont le Seigneur a dit qu’il en avait assez de la part de ses enfants rebelles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עֹל֥וֹת אֵילִ֖ים וְחֵ֣לֶב מְרִיאִ֑ים</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holocaustes de béliers et de la graisse des veaux;</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holocaustos de carneros y de grasa de animales gordos;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burnt offerings of rams And the fat of fed cattle.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1:28, how will the destruction of transgressors and of sinners be timed?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1:28, ¿cómo se cronometrará la destrucción de los rebeldes y pecadores?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1:28, qui seront détruits ensemble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rebelles et les pécheurs,</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a una quebrantados,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together,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 what phrase is used to describe the cities of Israel?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 ¿qué frase se utiliza para describir las ciudades de Israel?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 quelle expression est utilisée pour décrire les villes d’Israël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עָרֵיכֶ֖ם שְׂרֻפ֣וֹת אֵ֑שׁ</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Vos villes sont consumées par le feu,</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vuestras ciudades puestas a fuego,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cities are burned with fire;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 what are the 4 items of finery listed in this verse which the Lord will take away from the haughty daughters? (4 points)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 ¿cuáles son los cuatro artículos de adorno enumerados en este versículo que el Señor quitará a las hijas altivas? (4 puntos)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 quels sont les 4 articles de parure énumérés dans ce verset que le Seigneur enlèvera aux filles hautaines ? (4 points)</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הַמַּֽחֲלָצוֹת֙ וְהַמַּ֣עֲטָפ֔וֹת וְהַמִּטְפָּח֖וֹת וְהָחֲרִיטִֽים׃</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vêtements précieux et les larges tuniques, Les manteaux et les gibecières;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ropas de gala, los mantoncillos, los velos, las bolsas,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festal apparel, and the mantles; The outer garments, the purses,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In the song about the vineyard and its owner, what is the symbol for the men of Judah?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en el cántico sobre la viña y su dueño, ¿cuál es el símbolo de los hombres de Judá?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dans le chant sur la vigne et son propriétaire, quel est le symbole des hommes de Juda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what trees will be brought low in the day of the Lord in addition to the cedars of Lebanon?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¿qué árboles serán abatidos en el día de Jehová, además de los cedros del Líbano?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quels arbres seront abaissés au jour du Seigneur, en plus des cèdres du Liban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נְטַ֖ע שַׁעֲשׁוּעָ֑יו</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le plant qu'il chérissait.</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planta deliciosa suya.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His pleasant plant.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 who are God's people?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 ¿quiénes son el pueblo de Dios?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 qui est le peuple de Dieu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בֵּ֣ית יַעֲקֹ֔ב</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maison de Jacob,</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casa de Jacob,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house of Jacob,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4:3, which people in Jerusalem will be called holy?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4:3, ¿quiénes serán llamados santos en Jerusalén?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4:3, quel peuple à Jérusalem sera appelé saint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כָּל־הַכָּת֥וּב לַחַיִּ֖ים בִּירוּשָׁלִָֽם׃</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Quiconque à Jérusalem sera inscrit parmi les vivants,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que en Jerusalén estén registrados entre los vivientes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who is recorded among the living in Jerusalem.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5:18, what sentence is similar to saying woe to those who draw iniquity with cords of vanity?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5:18, ¿qué expresión es similar a ‘¡Ay de los que traen la iniquidad con cuerdas de vanidad!’?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5:18, quelle phrase est similaire à « Malheur à ceux qui tirent l'iniquité avec les cordes du vice »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וְכַעֲב֥וֹת הָעֲגָלָ֖ה חַטָּאָֽה׃</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péché comme avec les traits d'un char,</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pecado como con coyundas de carreta!,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sin as if with a cart rope;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5:24, why will some people be destroyed like fire devouring the stubble? Provide both similar reasons. (Notice this is similar to the "commandments of God" and the "testimony of Jesus" Rev 12:17)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5:24, ¿por qué algunas personas serán destruidas como el fuego que consume la hojarasca? Proporcione ambas razones similares. (Note que esto es similar a los “mandamientos de Dios” y al “testimonio de Jesús” Apocalipsis 12:17)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5:24, pourquoi certains seront-ils détruits comme le feu dévore le chaume ? Donnez deux raisons similaires. (Remarquez que cela est similaire aux « commandements de Dieu » et au « témoignage de Jésus » Apoc 12:17)</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מָאֲס֗וּ אֵ֚ת תּוֹרַת֙ יְהוָ֣ה צְבָא֔וֹת וְאֵ֛ת אִמְרַ֥ת קְדֽוֹשׁ־יִשְׂרָאֵ֖ל נִאֵֽצוּ׃</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ont dédaigné la loi de l'Éternel des armées, Et ils ont méprisé la parole du Saint d'Israël.</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desecharon la ley de Jehová de los ejércitos y abominaron la palabra del Santo de Israel.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they have rejected the law of the Lord of hosts, And despised the word of the Holy One of Israel.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4:4, what will the Lord purge by the spirit of judgment?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4:4, ¿qué purificará el Señor con el espíritu de juicio?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4:4, que purifiera le Seigneur par l’esprit de jugement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כָּל־אַלּוֹנֵ֥י הַבָּשָֽׁן׃</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contre tous les chênes de Basan;</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sobre todas las encinas de Basán;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upon all the oaks of Bashan;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וְאֶת־דְּמֵ֥י יְרוּשָׁלִַ֖ם יָדִ֣יחַ מִקִּרְבָּ֑הּ</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purifié Jérusalem du sang qui est au milieu d'elle,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limpie a Jerusalén de la sangre derramada en medio de ella,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purged the blood of Jerusalem from her midst,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 in addition to the inhabitants of Jerusalem, who is asked to judge between the vineyard and its owner?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 además de los habitantes de Jerusalén, ¿a quién se le pide que juzgue entre la viña y su dueño?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5:3, outre les habitants de Jérusalem, à qui est-il demandé de juger entre la vigne et son propriétaire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וְאִ֣ישׁ יְהוּדָ֑ה</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hommes de Juda,</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varones de Judá,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men of Judah,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3:26, when her gates lament and mourn, what will she do?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3:26, cuando sus puertas se entristezcan y se lamenten, ¿qué hará?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3:26, lorsque ses portes se lamenteront et seront dans le deuil, que fera-t-elle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וְנִקָּ֖תָה לָאָ֥רֶץ תֵּשֵֽׁב׃</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Dépouillée, elle s'assiéra par terre.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ella, desamparada, se sentará en tierra.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she being desolate shall sit on the ground.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 what question did God ask just before indicating that His people would revolt more and more even?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 ¿qué pregunta hizo Dios justo antes de dicir "¿Todavía os rebelaréis?"?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 quelle question Dieu a-t-il posée juste avant d’indiquer que son peuple se révolterait de plus en plus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מֶ֥ה תֻכּ֛וּ ע֖וֹד</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Quels châtiments nouveaux vous infliger,</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qué querréis ser castigados aún?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Why should you be stricken again?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5:10, how much seed will need to be planted to get one ephah of harvest when the Lord makes waste his vineyard? (Ezek 45:10 says 1 ephah = 10 homers. In contrast, in Mat 13:8 Jesus said 1 seed could produce 30 to 100 times as much as was planted.)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5:10, ¿cuánta semilla se necesitará sembrar para obtener un efa de cosecha cuando el Señor desperdicie su viña? (Ezequiel 45:10 dice que un efa equivale a 10 homers. En contraste, en Mateo 13:8 Jesús dijo que una semilla podía producir de 30 a 100 veces más de lo sembrado).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5:10, quelle quantité de semence faudra-t-il semer pour obtenir un épha de récolte lorsque le Seigneur dévastera sa vigne ? (Ézéchiel 45:10 dit qu'un épha = 10 homers. En revanche, dans Matthieu 13:8, Jésus dit qu'une semence pourrait produire 30 à 100 fois plus que ce qui a été semé.)</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וְזֶ֥רַע חֹ֖מֶר</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homer de semence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homer de semilla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homer of seed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replace a sweet smell?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reemplazará un perfume aromático?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qu’est-ce qui remplacera une bonne odeur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 who received this message concerning Judah and Jerusalem?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 ¿quién recibió este mensaje acerca de Judá y Jerusalén?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 qui a reçu ce message concernant Juda et Jérusalem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 יִֽהְיֶ֗ה</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de l'infection;</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 hediondez,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 stench;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5:17, when the Lord of hosts shall be exalted in judgment, what will happen in their pasture?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5:17, cuando el Señor de los ejércitos sea exaltado en juicio, ¿qué sucederá según su costumbre?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5:17, lorsque le Seigneur des armées sera exalté en jugement, qu’arrivera-t-il dans leur pâturage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וְרָע֥וּ כְבָשִׂ֖ים כְּדָבְרָ֑ם</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brebis paîtront comme sur leur pâturage,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corderos serán apacentados según su costumbre,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lambs shall feed in their pasture,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3:6, what will a man do to the person he thinks should be ruler?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3:6, ¿qué hará un hombre con la persona que él cree que debería ser gobernante?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3:6, que fera un homme à la personne qu’il pense devoir gouverner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כִּֽי־יִתְפֹּ֨שׂ אִ֤ישׁ בְּאָחִיו֙</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ira jusqu'à saisir son frère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alguno tome de la mano a su hermano,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a man takes hold of his brother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הַדָּבָר֙ אֲשֶׁ֣ר חָזָ֔ה יְשַֽׁעְיָ֖הוּ בֶּן־אָמ֑וֹץ</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Prophétie d'Ésaïe, fils d'Amots,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que vio Isaías hijo de Amoz,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word that Isaiah the son of Amoz saw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4:2, for whom will the fruit of the earth be excellent and appealing?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4:2, ¿para quiénes será grandeza y honra el fruto del país?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4:2, pour qui le fruit de la terre sera-t-il excellent et attrayant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לִפְלֵיטַ֖ת יִשְׂרָאֵֽל׃</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les réchappés d'Israël.</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sobrevivientes de Israel.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those of Israel who have escaped.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5:8, what future is proclaimed to those who join house to house and add field to field?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5:8, ¿qué futuro se proclama a quienes unen casa con casa y añaden campo con campo?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5:8, quel avenir est annoncé à ceux qui unissent maison à maison et champ à champ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 what did the Lord do for the children that rebelled against Him?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 ¿qué hizo el Señor por los hijos que se rebelaron contra Él?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 qu’a fait le Seigneur pour les enfants qui se sont rebellés contre lui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בָּנִים֙ גִּדַּ֣לְתִּי וְרוֹמַ֔מְתִּי</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nourri et élevé des enfants,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«Crié hijos y los engrandecí,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nourished and brought up children,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what lodged in the faithful city?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¿qué habitó en la ciudad que antes era fiel?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qu’est-ce qui logeait dans la ville fidèle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צֶ֛דֶק יָלִ֥ין בָּ֖הּ</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justice y habitait,</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ella habitó la equidad,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Righteousness lodged in it,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 what conclusion is given since the people bow down to the idols they had made?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 ¿a qué conclusión se llega ya que el pueblo se inclina ante los ídolos que había hecho?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 quelle conclusion est donnée puisque le peuple se prosterne devant les idoles qu’il avait fabriquées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וְאַל־תִּשָּׂ֖א לָהֶֽם׃</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 leur pardonneras point.</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no los perdones.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do not forgive them.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 what will they not learn anymore?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 ¿para qué no se adiestrarán más las naciones?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2:4, qu’est-ce qu’ils n’apprendront plus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וְלֹא־יִלְמְד֥וּ ע֖וֹד מִלְחָמָֽה׃ פ</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l'on n'apprendra plus la guerre.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se adiestrarán más para la guerra.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Neither shall they learn war anymore.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 what will not be done with swords?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 ¿Qué no se hará con espadas?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 que ne fera-t-on pas avec des épées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לֹא־יִשָּׂ֨א ג֤וֹי אֶל־גּוֹי֙ חֶ֔רֶב</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nation ne tirera plus l'épée contre une autre,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alzará espada nación contra nación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Nation shall not lift up sword against nation,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5:19, what sentence is similar to saying Let Him make speed and hasten His work, That we may see it?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5:19, ¿qué expresión es similar a ‘Venga ya, apresúrese su obra, y veamos’?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5:19, quelle phrase est similaire à dire : Qu'il hâte, qu'il accélère son oeuvre, Afin que nous la voyions!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וְתִקְרַ֣ב וְתָב֗וֹאָה עֲצַ֛ת קְד֥וֹשׁ יִשְׂרָאֵ֖ל וְנֵדָֽעָה׃ ס</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le décret du Saint d'Israël arrive et s'exécute, Afin que nous le connaissions!</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¡Acérquese y venga el consejo del Santo de Israel, para que lo sepamos!»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let the counsel of the Holy One of Israel draw near and come, That we may know it."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3:7, when a man said that he couldn't be the ruler, what else did he say he couldn't do?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3:7, cuando un hombre dijo que no podía ser gobernante, ¿qué más dijo que no podía hacer?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3:7, lorsqu'un homme dit qu'il ne peut pas être le dirigeant, que dit-il d'autre qu'il ne peut pas faire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לֹא־אֶהְיֶ֣ה חֹבֵ֔שׁ</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ne saurais être un médecin,</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tomaré yo ese cuidado,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cannot cure your ills,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5:6, to lay waste his vineyard, its owner will not do 2 things. What are they?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5:6, para devastar su viña, su dueño no hará dos cosas. ¿Cuáles son?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5:6, pour dévaster sa vigne, son propriétaire ne fera pas deux choses. Lesquelles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יִזָּמֵר֙ וְלֹ֣א יֵעָדֵ֔ר</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ne sera plus taillée, ni cultivée;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será podada ni cavada,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not be pruned or dug,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What in the song about the vineyard and its owner is the symbol for the house of Israel?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¿cuál en el cántico sobre la viña y su dueño es el símbolo de la casa de Israel?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quel est le symbole de la maison d’Israël dans le chant sur la vigne et son propriétaire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what will the strong and the work of it as a spark do together?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¿Qué harán juntos el fuerte y una chispa?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que feront ensemble le fort et son œuvre comme une étincelle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וּבָעֲר֧וּ שְׁנֵיהֶ֛ם יַחְדָּ֖ו</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brûleront l'un et l'autre ensemble,</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ambos serán encendidos juntamente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Both will burn together,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when speaking to a rebellious people, what did God say His soul hates? (2 points)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al hablar a un pueblo rebelde, ¿qué dijo Dios que su alma odia? (2 puntos)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lorsqu'il s'adressait à un peuple rebelle, qu'est-ce que Dieu a dit que son âme déteste ? (2 points)</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חָדְשֵׁיכֶ֤ם וּמוֹעֲדֵיכֶם֙</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âme hait vos nouvelles lunes et vos fêtes;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vuestras lunas nuevas y vuestras fiestas solemnes;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New Moons and your appointed feasts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5:25, what words indicate that the Lord planed even more punishment even after their carcasses were as refuse in the midst of the streets?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5:25, ¿qué palabras indican que el Señor planeaba un castigo aún mayor incluso después de que sus cadáveres fueran como basura en medio de las calles?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5:25, quelles paroles indiquent que le Seigneur prévoyait encore plus de châtiments, même après que leurs cadavres furent comme des ordures au milieu des rues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5:9, who said that many houses shall be desolate?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5:9, ¿quién dijo que muchas casas quedarían desoladas?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5:9, qui a dit que beaucoup de maisons seraient désolées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בְּאָזְנָ֖י יְהוָ֣ה צְבָא֑וֹת</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ce que m'a révélé l'Éternel des armées: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parte de Jehová de los ejércitos ha llegado a mis oídos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my hearing the Lord of hosts said,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5:22, what sentence is similar to saying woe to men mighty at drinking wine?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5:22, ¿qué expresión es similar a "¡Ay de los que son valiente para beber vino"?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5:22, quelle phrase est similaire à celle qui dit « Malheur à ceux qui ont de la bravoure pour boire du vin,  »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וְאַנְשֵׁי־חַ֖יִל לִמְסֹ֥ךְ שֵׁכָֽר׃</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la vaillance pour mêler des liqueurs fortes;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hombres fuertes para mezclar bebidas;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men valiant for mixing intoxicating drink,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כֶ֜רֶם יְהוָ֤ה צְבָאוֹת֙</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vigne de l'Éternel des armées,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la viña de Jehová de los ejércitos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vineyard of the Lord of hosts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 God forsook his people because of how they felt about the children of foreigners. How did they feel about these foreigners?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 Dios dejó a su pueblo porque se llenaron de costumbres traídas del oriente. ¿Cómo era su relación con los hijos de extranjeros?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 Dieu a abandonné son peuple à cause de ses sentiments envers les enfants des étrangers. Que ressentaient-ils envers ces étrangers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וּבְיַלְדֵ֥י נָכְרִ֖ים יַשְׂפִּֽיקוּ׃</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parce qu'ils s'allient aux fils des étrangers.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pactan con hijos de extranjeros.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are pleased with the children of foreigners.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4:2, what will be beautiful and glorious?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4:2, ¿qué será hermoso y glorioso?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4:2, qu’est-ce qui sera beau et glorieux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צֶ֣מַח יְהוָ֔ה</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germe de l'Éternel Aura</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renuevo de Jehová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Branch of the Lord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 the house of Jacob is invited to do what in the light of the Lord?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 la casa de Jacob está invitada a hacer ¿qué a la luz de Jehová?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 à quoi la maison de Jacob est-elle invitée à faire à la lumière du Seigneur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לְכ֥וּ וְנֵלְכָ֖ה</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Venez, et marchons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caminaremos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come and let us walk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5:12, there will be woe to those who do not consider what?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5:12, habrá ay para aquellos que no consideren ¿qué?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5:12, malheur à ceux qui ne considèrent pas quoi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וּמַעֲשֵׂ֥ה יָדָ֖יו לֹ֥א רָאֽוּ׃</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ne voient point le travail de ses mains.</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consideran la obra de sus manos.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consider the operation of His hands.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5:27, when the nations come against the Lord's people who have become wicked, there will be no one among the nations attacking who will be weary or stumble among them.  What other 2 things with similar meanings will they not do?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5:27, cuando las naciones ataquen al pueblo del Señor, que se ha vuelto malvado, no habrá nadie entre las naciones que ataque que se canse o tropiece. ¿Qué otras dos cosas con significados similares no harán?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5:27, lorsque les nations s'attaqueront au peuple du Seigneur devenu méchant, aucun d'entre eux ne sera las ou ne trébuchera. Quelles autres choses au sens similaire ne feront-ils pas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יָנ֖וּם וְלֹ֣א יִישָׁ֑ן</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Personne ne sommeille, ni ne dort;</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ninguno se dormirá ni dormitará;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one will slumber or sleep;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2:20, When the Lord arises to shake the earth mightily, people will cast away their idols of silver and what other objects?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2:20, Cuando Jehová se levante para castigar la tierra, la gente arrojará sus ídolos de plata y ¿qué otros objetos?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2:20, lorsque le Seigneur se lèvera pour secouer la terre avec force, les gens jetteront leurs idoles d’argent et quels autres objets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1:20, what did the Lord tell a rebellious people would happen to them if they refuse and rebel?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1:20, ¿qué le dijo Jehová a un pueblo rebelde que les sucedería si no querían y eran rebeldes?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1:20, qu’a dit le Seigneur à un peuple rebelle qui lui arriverait s’il refusait et se rebellait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חֶ֣רֶב תְּאֻכְּל֔וּ</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serez dévorés par le glaive,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seréis consumidos a espada.»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be devoured by the sword";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2:14, what land features that are lifted up will be brought low in the day of the Lord?  (2 points)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2:14, ¿qué características del terreno que son elevadas serán humilladas en el día de Jehová? (2 puntos)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2:14, quelles caractéristiques du territoire qui sont élevées seront abaissées au jour du Seigneur ? (2 points)</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כָּל־הֶהָרִ֣ים הָרָמִ֑ים וְעַ֖ל כָּל־הַגְּבָע֥וֹת</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toutes les hautes montagnes, Et contre toutes les collines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todos los montes altos y sobre todos los collados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all the high mountains, And upon all the hills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a group of people walk with outstretched necks and wanton eyes. What group of people is this and what is their attitude?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un grupo de personas camina con el cuello erguido y la mirada lasciva. ¿Qué grupo de personas es este y qué hacen?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un groupe de personnes marche, le cou tendu et le regard pervers. De quel groupe s'agit-il et quelle est leur attitude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יַ֚עַן כִּ֤י גָֽבְהוּ֙ בְּנ֣וֹת צִיּ֔וֹן</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que les filles de Sion sont orgueilleuses,</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cuanto las hijas de Sión se ensoberbecen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 daughters of Zion are haughty,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in the faithful city, what had happened to their wine?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en la ciudad fiel, ¿qué había pasado con su vino?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1:22, dans la ville fidèle, qu’était-il arrivé à leur vin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סָבְאֵ֖ךְ מָה֥וּל בַּמָּֽיִם׃</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Ton vin a été coupé d'eau.</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 vino está mezclado con agua.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wine mixed with water.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5:25, what words describe how the Lord feels about the situation that the wicked are justified and justice is taken from the righteous?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5:25, ¿qué palabras describen cómo se siente el Señor ante la situación de que los malvados son justificados y se les quita la justicia a los justos?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5:25, quels mots décrivent ce que le Seigneur ressent à propos de la situation où les méchants sont justifiés et où la justice est retirée aux justes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חָרָה֩ אַף־יְהוָ֨ה בְּעַמּ֜וֹ</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la colère de l'Éternel s'enflamme contre son peuple,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esta causa se encendió el furor de Jehová contra su pueblo,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anger of the Lord is aroused against His people;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 אֱלִילֵ֣י זְהָב֑וֹ</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leurs idoles d'or,</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ídolos de oro,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idols of gold,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be replaced by a stench?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será reemplazado por un hedor?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qu’est-ce qui sera remplacé par une puanteur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תַ֨חַת בֹּ֜שֶׂם</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lieu de parfum,</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lugar de los perfumes aromáticos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so it shall be: Instead of a sweet smell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 what do strangers do in the land of God's people?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 ¿qué hacen los extranjeros en la tierra del pueblo de Dios?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 que font les étrangers dans le pays du peuple de Dieu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אַדְמַתְכֶ֗ם לְנֶגְדְּכֶם֙ זָרִים֙ אֹכְלִ֣ים אֹתָ֔הּ</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étrangers dévorent vos campagnes sous vos yeux,</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vuestra tierra delante de vosotros comida por extranjeros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Strangers devour your land in your presence;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 what would be the result if God were to strike His people again?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 ¿cuál sería el resultado si Dios volviera a herir a su pueblo?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 quel serait le résultat si Dieu frappait à nouveau son peuple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תּוֹסִ֣יפוּ סָרָ֑ה</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vous multipliez vos révoltes?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¿Todavía os rebelaréis?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revolt more and more.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2:16, what two types of boats will be brought low in the day of the Lord?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2:16, ¿cuáles son los dos tipos de barcos que serán abatidos en el día de Jehová?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2:16, quels sont les deux types de bateaux qui seront abaissés au jour du Seigneur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כָּל־אֳנִיּ֣וֹת תַּרְשִׁ֑ישׁ וְעַ֖ל כָּל־שְׂכִיּ֥וֹת הַחֶמְדָּֽה׃</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tous les navires de Tarsis, Et contre tout ce qui plaît à la vue.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todas las naves de Tarsis y sobre todos los barcos lujosos.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all the ships of Tarshish, And upon all the beautiful sloops.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 what words in this verse mean nearly the same thing as: each man humbles himself?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 ¿qué palabras en este versículo significan casi lo mismo que “el varón se ha humillado”?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 quels mots dans ce verset signifient presque la même chose que : chacun s’humilie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וַיִּשַּׁ֥ח אָדָ֖ם</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petits seront abattus,</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 ha inclinado el hombre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People bow down,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4:6, to protect from storm and rain, what will exist in addition to a shelter?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4:6, para protegerse de la tempestad y el aguacero, ¿qué existirá además de un escondedero?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4:6, pour se protéger de la tempête et de la pluie, qu'est-ce qui existera en plus d'un abri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 what will the people do with their swords?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 ¿qué hará el pueblo con sus espadas?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 que fera le peuple avec ses épées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וְכִתְּת֨וּ חַרְבוֹתָ֜ם לְאִתִּ֗ים</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leurs glaives ils forgeront des hoyaux,</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Convertirán sus espadas en rejas de arado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beat their swords into plowshares,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5:9, what did Isaiah hear the Lord say would be desolate?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5:9, ¿qué escuchó Isaías que el Señor dijo que quedaría asolado?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5:9, qu’est-ce que le Seigneur a dit à Ésaïe qui serait désolé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בָּתִּ֤ים רַבִּים֙ לְשַׁמָּ֣ה יִֽהְי֔וּ</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Certainement, ces maisons nombreuses seront dévastées,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las muchas casas han de quedar asoladas,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"Truly, many houses shall be desolate,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God asked a question related to when the rebellious people come to appear before Him to trample His courts. What question did He ask?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Dios hizo una pregunta relacionada con el momento en que el pueblo rebelde se presentara ante Él para pisotear Sus atrios. ¿Qué pregunta hizo?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Dieu a posé une question concernant le moment où les peuples rebelles se présenteraient devant lui pour fouler aux pieds ses parvis. Quelle question a-t-il posée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מִי־בִקֵּ֥שׁ זֹ֛את מִיֶּדְכֶ֖ם</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vous demande</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¿Quién pide esto de vuestras manos,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has required this from your hand,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 God forsook his people because they were filled with eastern ways and what like whom? (2 points)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 Dios dejó a su pueblo porque se llenaron de costumbres traídas del orientes y ¿qué, cómo quiénes? (2 puntos)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 Dieu a abandonné son peuple parce qu'il était rempli de voies orientales et quoi comme qui ? (2 points)</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וְעֹֽנְנִ֖ים כַּפְּלִשְׁתִּ֑ים</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adonnés à la magie comme les Philistins,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agoreros, como los filisteos;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soothsayers like the Philistines,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5:17, when the Lord of hosts shall be exalted in judgment, what will happen in the waste places of the fat ones?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5:17, cuando el Señor de los ejércitos sea exaltado en juicio, ¿qué sucederá en los campos desolados de los ricos?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5:17, lorsque le Seigneur des armées sera exalté en jugement, qu'arrivera-t-il dans les lieux désolés des riches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וְחָרְב֥וֹת מֵחִ֖ים גָּרִ֥ים יֹאכֵֽלוּ׃</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des étrangers dévoreront les possessions ruinées des riches.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extranjeros devorarán los campos desolados de los ricos.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waste places of the fat ones strangers shall eat.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וּלְמַחְסֶה֙</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servir de refuge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refugio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 place of refuge,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5:27, when the nations come against the Lord's people who have become wicked, there will be no one among the nations attacking who will be something or who will do something else or will slumber or sleep.  What are these 2 things?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5:27, cuando las naciones ataquen al pueblo del Señor, que se ha vuelto malvado, no habrá entre las naciones que ataquen a nadie que sea algo, que haga algo diferente, que se duerma o se duerma. ¿Cuáles son estas dos cosas?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5:27, lorsque les nations s'attaqueront au peuple du Seigneur devenu méchant, il n'y aura personne parmi les nations qui attaquera, qui fera quelque chose, qui fera autre chose, qui sommeillera ou dormira. Quelles sont ces deux choses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אֵין־עָיֵ֤ף וְאֵין־כּוֹשֵׁל֙ בּ֔וֹ</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Nul n'est fatigué, nul ne chancelle de lassitude,</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habrá entre ellos nadie cansado, ni quien tropiece;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one will be weary or stumble among them,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 God compares an ox and a donkey to whom?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 ¿con quién compara Dios a un buey y a un burro?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 Dieu compare un bœuf et un âne à qui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יִשְׂרָאֵל֙ לֹ֣א יָדַ֔ע</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Israël ne connaît rien,</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Israel no entiende,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Israel does not know,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 what did God allow to happen that resulted in the land of God's people being desolate?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 ¿qué permitió Dios que sucediera y que resultó en que la tierra de su pueblo fuera asolada ?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 qu’est-ce que Dieu a permis qu’il se produise pour que le pays du peuple de Dieu soit désolé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כְּמַהְפֵּכַ֥ת זָרִֽים׃</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des barbares.</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asolamiento de extraños.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overthrown by strangers.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3:8, Jerusalem and Judah fell because of what two things were against the Lord?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3:8, ¿Jerusalén y Judá ha caído a qué dos cosas estaban en contra Jehová?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3:8, Jérusalem et Juda sont tombés à cause de quelles deux choses étaient contre le Seigneur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כִּֽי־לְשׁוֹנָ֤ם וּמַֽעַלְלֵיהֶם֙</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que leurs paroles et leurs oeuvres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la lengua de ellos y sus obras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their tongue and their doings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 When comparing Israel to an ox and a donkey what does God call Israel?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 al comparar a Israel con un buey y un burro, ¿cómo llama Dios a Israel?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 lorsqu’il compare Israël à un bœuf et à un âne, comment Dieu appelle-t-il Israël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2025-10-28T23:39:55Z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