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are the 2 items of finery listed in this verse which the Lord will take away from the haughty daughters? (2 points)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¿cuáles son los dos artículos de adorno enumerados en este versículo que el Señor quitará a las hijas altivas? (2 puntos)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quels sont les deux articles de parure énumérés dans ce verset que le Seigneur enlèvera aux filles hautaines ? (2 points)</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פֶּ֥צַע וְחַבּוּרָ֖ה וּמַכָּ֣ה טְרִיָּ֑ה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sont que blessures, contusions et plaies vives,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herida, hinchazón y podrida llaga;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wounds and bruises and putrefying sores;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what role did Uzziah, Jotham, Ahaz, and Hezekiah have in common?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¿qué papel tenían en común Uzías, Jotam, Acaz y Ezequías?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quel rôle Ozias, Jotham, Achaz et Ézéchias avaient-ils en commun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מַלְכֵ֥י יְהוּדָֽה׃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rois de Juda.</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reyes de Judá.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kings of Judah.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the Lord will purge the blood of Jerusalem by the spirit of judgment and by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el Señor purificará la sangre de Jerusalén con el Espíritu de juicio. ¿Y con qué?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le Seigneur purgera le sang de Jérusalem par l’esprit de jugement et par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וּבְר֥וּחַ בָּעֵֽר׃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le souffle de la destruction.</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espíritu de devastación.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by the spirit of burning,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rise early in the morning that they may do what?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habrá ¡ay de aquellos que se levantan temprano en la mañana para hacer qué!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malheur à ceux qui se lèvent tôt le matin pour faire quoi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 יִרְדֹּ֑פוּ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Courent après les boissons enivrantes,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correr tras el licor,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follow intoxicating drink;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will be white as snow?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¿qué dice Jehová que será emblanquecido como la nieve?"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qui sera blanc comme neige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אִם־יִֽהְי֨וּ חֲטָאֵיכֶ֤ם כַּשָּׁנִים֙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vos péchés sont comme le cramoisi,</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vuestros pecados sean como la grana,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your sins are like scarlet,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statement is similar to saying you have eaten up the vineyard?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afirmación es similar a decir que habéis devorado la viña?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quelle affirmation est similaire à celle qui dit que vous avez mangé la vigne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הַטַּבָּע֖וֹת וְנִזְמֵ֥י הָאָֽף׃</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bagues et les anneaux du nez;</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anillos y los joyeles de las narices,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rings; The nose jewels,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גְּזֵלַ֥ת הֶֽעָנִ֖י בְּבָתֵּיכֶֽם׃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dépouille du pauvre est dans vos maisons!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despojo del pobre está en vuestras casas.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plunder of the poor is in your houses.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a place of refuge and and shelter will protect from what?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un lugar de refugio y abrigo nos protegerá ¿de qué?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un lieu de refuge et un abri protégeront de quoi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מִזֶּ֖רֶם וּמִמָּטָֽר׃ פ</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l'orage et la pluie.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la tempestad y el aguacero.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storm and rain.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was built in the vineyard in addition to a tower?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se construyó en la viña además de una torre?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qui a été construit dans la vigne en plus d’une tour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וְגַם־יֶ֖קֶב חָצֵ֣ב בּ֑וֹ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creusa aussi une cuve.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había hecho también en ella un lagar;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also made a winepress in it;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will turn?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volvería?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vers quoi le Seigneur a-t-il dit qu’il se tournerait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יָדִי֙ עָלַ֔יִךְ</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porterai ma main sur toi,</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Volveré mi mano contra ti,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turn My hand against you,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because of the lack of knowledge, even which people are famished?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¿aún qué pueblo padece hambre por falta de conocimiento?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5:13, à cause du manque de connaissance, même quels sont les gens qui souffrent de la faim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וּכְבוֹדוֹ֙ מְתֵ֣י רָעָ֔ב</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noblesse mourra de faim,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nobles se mueren de hambre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honorable men are famished,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two things did he say that he didn't have?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dos cosas dijo que no tenía?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a dit qu'il ne pouvait pas être le dirigeant, quelles sont les deux choses qu'il a dit qu'il n'avait pas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3:9, what phrase explains why there was woe to the souls of Judah and Jerusalem?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3:9, ¿qué frase explica por qué hubo ay para sus vidas en Judá y Jerusalén?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3:9, quelle phrase explique pourquoi il y eut du malheur pour les âmes de Juda et de Jérusalem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וּבְבֵיתִ֕י אֵ֥ין לֶ֖חֶם וְאֵ֣ין שִׂמְלָ֑ה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ma maison il n'y a ni pain ni vêtement;</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en mi casa no hay pan ni qué vestir!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my house is neither food nor clothing;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who is left as a booth in a vineyard?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¿quién queda como enramada en viña?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qui est laissé comme une cabane dans une vigne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וְנוֹתְרָ֥ה בַת־צִיּ֖וֹן</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fille de Sion</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 la hija de Sión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daughter of Zion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5:18, what sentence is similar to saying woe to those who draw sin as if with a cart rope?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5:18, ¿qué expresión es similar a ‘¡Ay de los que traen el pecado como con coyundas de carreta!’?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5:18, quelle phrase est similaire à « Et le péché comme avec les traits d'un char »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מֹשְׁכֵ֥י הֶֽעָוֺ֖ן בְּחַבְלֵ֣י הַשָּׁ֑וְא</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tirent l'iniquité avec les cordes du vice,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traen la iniquidad con cuerdas de vanidad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draw iniquity with cords of vanity,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bows of the nations?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los arcos de las naciones?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arcs des nations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וְכָל־קַשְּׁתֹתָ֖יו דְּרֻכ֑וֹת</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ses arcs tendus;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todos sus arcos entesados;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their bows bent;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replaced silver?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reemplazado a la plata?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qu’est-ce qui avait remplacé l’argent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כַּסְפֵּ֖ךְ הָיָ֣ה לְסִיגִ֑ים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argent s'est changé en scories,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plata se ha convertido en escorias,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silver has become dross,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has become a harlot?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¿qué se ha convertido en ramera?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qu’est-ce qu’une prostituée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כִּֽי־גָמְל֥וּ לָהֶ֖ם רָעָֽה׃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se préparent des maux.</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amontonaron mal para sí.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have brought evil upon themselves.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נֶאֱמָנָ֑ה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Quoi donc! la cité fidèle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la ciudad fiel?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the faithful city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will rescue the strong and the work of it when they burn?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rescatará al fuerte y su obra cuando estén encendidos juntamente?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sauvera les forts et leur œuvre quand ils brûleront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מְכַבֶּֽה׃ ס</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n'y aura personne pour éteindre.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habrá quien apague el fuego.»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shall quench them.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saw visions concerting whom?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¿Isaías vio visiones acerca de quién?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Ésaïe a eu des visions concernant qui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עַל־יְהוּדָ֖ה וִירוּשָׁלִָ֑ם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vio acerca de Judá y Jerusalén,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saw concerning Judah and Jerusalem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destroyed together?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a una quebrantados?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tous les rebelles et à tous les pécheurs?</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 פֹּשְׁעִ֛ים וְחַטָּאִ֖ים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ruine atteindra</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los rebeldes y pecadores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of transgressors and of sinners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was the faithful city full of?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¿de qué estaba llena la ciudad fiel?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de quoi était remplie la ville fidèle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מְלֵאֲתִ֣י מִשְׁפָּ֗ט</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remplie d'équité,</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 estuvo de justicia,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was full of justice;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who spoke the words in this verse?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¿quién pronunció las palabras de este versículo?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qui a prononcé les paroles de ce verset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how wide will Sheol enlarge itself?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puesto que la viña del Señor ha producido uvas silvestres, ¿hasta qué punto se ensanchará el Seol?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jusqu’où s’étendra le séjour des morts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parle.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habla Jehová: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baldness replace?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será reemplazado por cabeza rapada?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la calvitie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מַעֲשֶׂ֤ה מִקְשֶׁה֙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cheveux bouclés,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rizos del cabello;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well-set hair,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equipment of war was abundant in the house of Jacob?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equipo de guerra era abundante en la casa de Jacob?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 équipement de guerre était abondant dans la maison de Jacob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לְמַרְכְּבֹתָֽיו׃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chars sans nombre.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carros son innumerables.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chariots.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5:14, since the vineyard of the Lord has brought forth wild grapes, what 4 things shall descend into Sheol?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5:14, dado que la viña del Señor ha producido uvas silvestres, ¿qué 4 cosas descenderán al Seol?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5:14, puisque la vigne du Seigneur a produit des raisins sauvages, quelles sont les quatre choses qui descendront dans le séjour des morts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הֲדָרָ֧הּ וַהֲמוֹנָ֛הּ וּשְׁאוֹנָ֖הּ וְעָלֵ֥ז בָּֽהּ׃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magnificence et la richesse de Sion, Et sa foule bruyante et joyeuse.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ellos y su multitud, su fausto y el que en él se regocijaba.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and their multitude and their pomp, And he who is jubilant,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was left in the streets?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quedó en las calles?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étendit sa main sur son peuple et le frappa, que resta-t-il dans les rues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נִבְלָתָ֛ם כַּסּוּחָ֖ה בְּקֶ֣רֶב חוּצ֑וֹת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cadavres sont comme des balayures au milieu des rues.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cadáveres fueron arrojados en medio de las calles.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carcasses were as refuse in the midst of the streets.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come upon everything proud and lofty?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vendrá sobre todo lo soberbio y altivo?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orgueilleux et hautain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וּפָעֲרָ֥ה פִ֖יהָ לִבְלִי־חֹ֑ק</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Élargit sa gueule outre mesure;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sin medida extendió su boca;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opened its mouth beyond measure;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לַיהוָ֧ה צְבָא֛וֹת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y a un jour pour l'Éternel des armées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día de Jehová de los ejércitos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of hosts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since the fatherless and widows are not defended, what two things does the Lord say he will do? (2 points)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ya que los huérfanos y las viudas no son defendidos, ¿qué dos cosas dice el Señor que hará? (2 puntos)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puisque les orphelins et les veuves ne sont pas défendus, quelles sont les deux choses que le Seigneur dit qu'il fera ? (2 points)</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אֶנָּחֵ֣ם מִצָּרַ֔י וְאִנָּקְמָ֖ה מֵאוֹיְבָֽי׃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Ah! je tirerai satisfaction de mes adversaires, Et je me vengerai de mes ennemis.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«¡Basta ya! ¡Tomaré satisfacción de mis enemigos, me vengaré de mis adversarios!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"Ah, I will rid Myself of My adversaries, And take vengeance on My enemies.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wheels of the nations who come to destroy God's wicked people?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ruedas de las naciones que vienen a destruir al pueblo malvado de Dios?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roues des nations qui viennent détruire le peuple méchant de Dieu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וְגַלְגִּלָּ֖יו כַּסּוּפָֽה׃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roues de ses chars à un tourbillon.</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ruedas de sus carros, como un torbellino.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wheels like a whirlwind.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why will seven women ask one man to be called by his name?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¿por qué siete mujeres pedirán a un hombre que lleve su nombre?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pourquoi sept femmes demanderaient-elles à un seul homme d’être appelées par son nom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אֱסֹ֖ף חֶרְפָּתֵֽנוּ׃ ס</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Enlève notre opprobre!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nuestra deshonra!»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take away our reproach."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will enter into judgment with or against what two groups of people?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¿el Señor entrará en juicio con o contra qué dos grupos de personas?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entrera en jugement avec ou contre quels deux groupes de personnes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עִם־זִקְנֵ֥י עַמּ֖וֹ וְשָׂרָ֑יו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les anciens de son peuple et avec ses chefs: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ancianos de su pueblo y contra sus gobernantes.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elders of His people And His princes: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what four things are mentioned to say how completely the Lord of hosts will take away the things necessary for life from Jerusalem and from Judah?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¿cuáles son las cuatro cosas que se mencionan para indicar cuán completamente Jehová de los ejércitos quitará las cosas necesarias para la vida de Jerusalén y de Judá?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quelles sont les quatre choses mentionnées pour dire à quel point le Seigneur des armées enlèvera complètement les choses nécessaires à la vie de Jérusalem et de Juda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where will they go from the terror of the Lord what the Lord arises to shake the earth mightily? (2 points)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¿A dónde irán de la presencia temible de Jehová cuando él se levante para castigar la tierra? (2 puntos)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où iront-ils loin de la terreur de l'Éternel, quand l'Éternel se lèvera pour secouer la terre avec force ? (2 points)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מַשְׁעֵ֖ן וּמַשְׁעֵנָ֑ה כֹּ֚ל מִשְׁעַן־לֶ֔חֶם וְכֹ֖ל מִשְׁעַן־מָֽיִם׃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appui et toute ressource, Toute ressource de pain Et toute ressource d'eau,</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sustentador y al fuerte, toda provisión de pan y toda provisión de agua;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stock and the store, The whole supply of bread and the whole supply of water;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5:29, what will no one do when the nations like a lion carry away their prey?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5:29, ¿qué no hará nadie cuando las naciones, como leones, arrebaten su presa?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5:29, que ne fera personne lorsque les nations emporteront leur proie comme un lion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מַצִּֽיל׃</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personne ne vient au secours.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nadie se la quitará.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will deliver.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5:24, what two examples of plants failing are similar to how the people will be destroyed that have despised the word of the Holy One of Israel?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5:24, ¿cuáles son dos ejemplos de plantas que fallan y que son similares a cómo serán destruidas las personas que han despreciado la palabra del Santo de Israel?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5:24, quels sont les deux exemples de plantes qui échouent qui sont semblables à la façon dont le peuple qui a méprisé la parole du Saint d’Israël sera détruit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יִרְפֶּ֔ה שָׁרְשָׁם֙ כַּמָּ֣ק יִֽהְיֶ֔ה וּפִרְחָ֖ם כָּאָבָ֣ק יַעֲלֶ֑ה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leur racine sera comme de la pourriture, Et leur fleur se dissipera comme de la poussière;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su raíz como podredumbre y su flor se desvanecerá como polvo,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their root will be as rottenness, And their blossom will ascend like dust;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what will happen to two specific places because their tongue and their doings are against the Lord?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¿qué pasará con dos lugares específicos porque su lengua y sus obras son contra Jehová?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qu’arrivera-t-il à deux endroits spécifiques parce que leur langue et leurs actions sont contre le Seigneur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כָשְׁלָה֙ יְר֣וּשָׁלִַ֔ם וִיהוּדָ֖ה נָפָ֑ל</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Jérusalem chancelle, Et Juda s'écroule,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arruinada está Jerusalén y Judá ha caído;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Jerusalem stumbled, And Judah is fallen,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will a man cast away his idols of silver and his idols of gold? Be specific.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¿cuándo arrojará el hombre sus ídolos de plata y sus ídolos de oro? Sea específico.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quand l'homme rejettera-t-il ses idoles d'argent et ses idoles d'or ? Soyez précis.</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which cedars are high and lifted up which will be made low in the day of the Lord of hosts?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¿cuáles son los cedros altos y erguidos que serán abatido en el día de Jehová de los ejércitos?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cèdres sont élevés et élevés qui seront abaissés au jour du Seigneur des armées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 בִּמְעָר֣וֹת צֻרִ֔ים וּבִמְחִלּ֖וֹת עָפָ֑ר</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entrera dans les cavernes des rochers Et dans les profondeurs de la poussière,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meterán en las cavernas de las peñas y en las aberturas de la tierra,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go into the holes of the rocks, And into the caves of the earth,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כָּל־אַרְזֵ֣י הַלְּבָנ֔וֹן</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cèdres du Liban,</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cedros del Líbano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cedars of Lebanon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a rope replace?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una soga?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 remplacera une corde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חֲגוֹרָ֤ה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lieu de ceinture,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lugar de cinturón,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Instead of a sash,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are the 4 items of finery listed in this verse which the Lord will take away from the haughty daughters? (4 points)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¿cuáles son los cuatro artículos de adorno enumerados en este versículo que el Señor quitará a las hijas altivas? (4 puntos)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quels sont les 4 articles de parure énumérés dans ce verset que le Seigneur enlèvera aux filles hautaines ? (4 points)</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וְהַגִּלְיֹנִים֙ וְהַסְּדִינִ֔ים וְהַצְּנִיפ֖וֹת וְהָרְדִידִֽים׃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miroirs et les chemises fines, Les turbans et les surtouts légers.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espejos, el lino fino, los turbantes y los tocados.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mirrors; The fine linen, the turbans, and the robes.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there will be woe to those who do what that they may follow intoxicating drink?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hacen algunas personas para correr tras el licor, y como resultado habrá desgracia para ellas?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il y aura du malheur pour ceux qui font ce qui peut les conduire à suivre la boisson enivrante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מַשְׁכִּימֵ֥י בַבֹּ֖קֶר</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 bon matin</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levantan de mañana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rise early in the morning,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what did God do to a rebellious people because they were filled with eastern ways, soothsayers, and pleased with the children of foreigners?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¿qué hizo Jehová con su pueblo por haberse llenado de costumbres traídas del oriente, de agoreros y por pactar con hijos de extranjeros?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qu’a fait Dieu à un peuple rebelle parce qu’il était rempli de voies orientales, de devins et qu’il se plaisait aux enfants des étrangers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נָטַ֗שְׁתָּה עַמְּךָ֙</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abandonné ton peuple,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tú has dejado tu pueblo,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forsaken Your people,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there will be woe to those who drink intoxicating drink all day long. What 4 musical instruments are in their feasts?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habrá un gran sufrimiento para quienes beban bebidas embriagantes todo el día. ¿Qué cuatro instrumentos musicales se usan en sus fiestas?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malheur à ceux qui boivent des boissons enivrantes toute la journée. Quels sont les quatre instruments de musique utilisés lors de leurs festins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words describe the Lord's feeling about the blood of bulls, lambs, or goats offered by his rebellious children?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palabras describen el sentimiento de Jehová acerca de la sangre de bueyes, de ovejas, y de machos cabríos ofrecidos por sus hijos rebeldes?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quels mots décrivent le sentiment du Seigneur à l’égard du sang des taureaux, des agneaux ou des boucs offerts par ses enfants rebelles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כִנּ֜וֹר וָנֶ֗בֶל תֹּ֧ף וְחָלִ֛יל</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La harpe et le luth, le tambourin, la flûte et le vin, animent leurs festins; Mais ils ne prennent point garde à l'oeuvre de l'Éternel, Et ils ne voient point le travail de ses mains.</a:t>
            </a:r>
            <a:endParaRPr b="0" lang="en-US" sz="26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banquetes hay arpas, vihuelas, tamboriles, flautas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harp and the strings, The tambourine and flute,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what did the vineyard's owner say he expected from his vineyard?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¿qué dijo el dueño de la viña que esperaba de su viña?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qu’est-ce que le propriétaire du vignoble a dit attendre de son vignoble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מַדּ֧וּעַ קִוֵּ֛יתִי לַעֲשׂ֥וֹת עֲנָבִ֖ים</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Pourquoi, quand j'ai espéré qu'elle produirait de bons raisins,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esperando yo que diera uvas buenas,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then, when I expected it to bring forth good grapes,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the faithful city, what replaced justice and righteousness?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la ciudad fiel, ¿qué reemplazó la justicia y la equidad?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dans la ville fidèle, qu’est-ce qui a remplacé la justice et la droiture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מְרַצְּחִֽים׃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maintenant il y a des assassins!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ahora la habitan los homicidas!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now murderers.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חָפָֽצְתִּי׃</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prends point plaisir</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quiero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do not delight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was an abomination to Him?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dijo Dios que era abominación para Él?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être une abomination pour lui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קְטֹ֧רֶת תּוֹעֵבָ֛ה הִ֖יא לִ֑י</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en horreur l'encens,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incienso me es abominación.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Incense is an abomination to Me.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4:1, what will seven women say to one man to take away their reproach?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4:1, ¿qué dirán siete mujeres a un hombre para quitar su deshonra?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4:1, que diront sept femmes à un seul homme pour leur enlever leur opprobre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לַחְמֵ֣נוּ נֹאכֵ֔ל וְשִׂמְלָתֵ֖נוּ נִלְבָּ֑שׁ רַ֗ק יִקָּרֵ֤א שִׁמְךָ֙ עָלֵ֔ינוּ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diront: Nous mangerons notre pain, Et nous nous vêtirons de nos habits; Fais-nous seulement porter ton nom!</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«Nosotras comeremos de nuestro pan y nos vestiremos de nuestras ropas. Solamente permítenos llevar tu nombre.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"We will eat our own food and wear our own apparel; Only let us be called by your name,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the process of making their idols is described.  What two descriptions are provided?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se describe el proceso de fabricación de sus ídolos. ¿Cuáles son las dos descripciones que se ofrecen?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le processus de fabrication de leurs idoles est décrit. Quelles sont les deux descriptions fournies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לַאֲשֶׁ֥ר עָשׂ֖וּ אֶצְבְּעֹתָֽיו׃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l'ouvrage de leurs mains, Devant ce que leurs doigts ont fabriqué.</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obra de sus manos y ante lo que fabricaron sus dedos.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their own hands, That which their own fingers have made.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what is on a very fruitful hill?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¿qué hay en una ladera fértil?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qu’y a-t-il sur une colline très fertile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הָיָ֥ה לִֽידִידִ֖י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bien-aimé avait une vigne,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Tenía mi amado una viña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Well-beloved has a vineyard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happen with justice?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pasará con el derecho?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qu’adviendra-t-il de la justice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תִּפָּדֶ֑ה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Sion sera sauvée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Sión será rescatada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Zion shall be redeemed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there will be a tabernacle for shade in the daytime from what?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habrá un resguardo de sombra durante el día, ¿de qué?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il y aura un tabernacle pour donner de l’ombre pendant la journée contre quoi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מֵחֹ֑רֶב</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la chaleur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calor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heat,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what will happen to those who forsake the Lord?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¿qué les sucederá a aquellos que dejan a Jehová?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ceux qui abandonnent le Seigneur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יִכְלֽוּ׃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périront.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consumed.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a rich robe?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vestidos de gala?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une robe riche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מַחֲגֹ֣רֶת שָׂ֑ק</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sac étroit;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ceñimiento de ropas ásperas,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girding of sackcloth;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the Lord told a rebellious people they they would eat the good of the land if they do what two things? (2 points)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Jehová le dijo a un pueblo rebelde que comería de lo mejor de la tierra si hacía ¿qué dos cosas? (2 puntos)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le Seigneur a dit à un peuple rebelle qu'il mangerait les bonnes choses du pays s'il faisait quelles sont les deux choses ? (2 points)</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אִם־תֹּאב֖וּ וּשְׁמַעְתֶּ֑ם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avez de la bonne volonté et si vous êtes dociles,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queréis y escucháis,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are willing and obedient,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how will people interact with each other?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¿donde será la violencia de unos contra otros?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comment les gens interagiront-ils les uns avec les autres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וְנִגַּ֣שׂ הָעָ֔ם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réciprocité d'oppression parmi le peuple;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el pueblo brotará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will be oppressed,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Isaiah the son of Amoz received a message concerning what two places?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Isaías hijo de Amoz recibió un mensaje acerca de ¿qué dos lugares?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Ésaïe, fils d’Amots, a reçu un message concernant quels deux endroits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when will they go into the holes of the rocks from the terror of the Lord? Be specific.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¿cuándo se esconderán en las cuevas de las rocas ante el terror de Jehová? Sea específico.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quand iront-ils se réfugier dans les cavernes des rochers, à cause de la terreur du Seigneur ? Soyez précis.</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בְּקוּמ֖וֹ לַעֲרֹ֥ץ הָאָֽרֶץ׃</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se lèvera pour effrayer la terre.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él se levante para castigar la tierra.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He arises to shake the earth mightily.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two places will be desired to try to escape the terror of the Lord?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¿cuáles son los dos lugares que desearemos tratar de escapar de la presencia formidable de Jehová?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quels sont les deux endroits que l’on désirera pour tenter d’échapper à la terreur du Seigneur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בְּנִקְר֣וֹת הַצֻּרִ֔ים וּבִסְעִפֵ֖י הַסְּלָעִ֑ים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entreront dans les fentes des rochers Et dans les creux des pierres,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 en las hendiduras de las rocas y en las cavernas de las peñas,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go into the clefts of the rocks, And into the crags of the rugged rocks,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her penitents be with?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serán rescatados sus convertidos?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1:27, Par quoi seront sauvés ceux qui s’y convertiront?</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בִּצְדָקָֽה׃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justice.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justicia.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righteousness.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will the Lord utterly abolish?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¿con Squé acabará por completo Jehová?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qu’est-ce que le Seigneur abolira complètement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וְהָאֱלִילִ֖ים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idoles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los ídolos.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idols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sentence emphasizes the truth that a people who refuse and rebel will be devoured by the sword?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frase enfatiza la verdad de que un pueblo que no quería y era rebela sería consumidos a espada?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quelle phrase souligne la vérité selon laquelle un peuple qui refuse et se rebelle sera dévoré par l’épée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פִּ֥י יְהוָ֖ה דִּבֵּֽר׃ ס</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bouche de l'Éternel a parlé.</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boca de Jehová lo ha dicho.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mouth of the Lord has spoken.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עַל־יְהוּדָ֖ה וִירוּשָׁלִָֽם׃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acerca de Judá y de Jerusalén.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Judah and Jerusalem.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phrase means about the same as woe to the wicked?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frase significa aproximadamente lo mismo que “¡ay del malvado!”?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quelle expression signifie à peu près la même chose que « malheur aux méchants »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dans l'infortune,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Mal le irá,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ill with him,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like a lion, they will roar like what inanimate thing?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como león al pueblo que antes era fiel, rugirán como ¿qué cosa inanimada?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comme un lion, elles rugiront comme quelle chose inanimée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כְּנַהֲמַת־יָ֑ם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d'une tempête sur mer;</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bramido del mar;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roaring of the sea.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what body region will the Lord strike with a scab because the people are haughty?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¿qué parte del cuerpo rapará el Señor por el pueblo se ensoberbecen?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quelle région du corps le Seigneur frappera-t-il d’une croûte parce que le peuple est hautain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קָדְקֹ֖ד בְּנ֣וֹת צִיּ֑וֹן</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sommet de la tête des filles de Sion,</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cabeza de las hijas de Sión,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 of the head of the daughters of Zion,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what did a man say should not be done for him because there was neither food nor clothing in his house?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¿qué dijo un hombre que no se le debía hacer porque no había ni pan ni vestir en su casa?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qu’est-ce qu’un homme a dit qu’il ne fallait pas faire pour lui parce qu’il n’y avait ni nourriture ni vêtements dans sa maison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תְשִׂימֻ֖נִי קְצִ֥ין עָֽם׃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m'établissez pas chef du peuple!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hagáis gobernante del pueblo!»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make me a ruler of the people."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what two things does the Lord do in this verse just after describing that His people are oppressed by by children and ruled by women?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¿cuáles son las dos cosas que hace Jehová en este versículo justo después de describir que Su pueblo es oprimido por los niños y gobernado por las mujeres?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quelles sont les deux choses que le Seigneur fait dans ce verset juste après avoir décrit que son peuple est opprimé par des enfants et gouverné par des femmes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וְעֹמֵ֖ד לָדִ֥ין עַמִּֽים׃</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présente pour plaider, Il est debout pour juger les peuples.</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pie para litigar y para juzgar a su pueblo.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stands up to plead, And stands to judge the people.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what does the Lord say the daughters of Zion do with their necks?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¿qué dice el Señor que harán las hijas de Sión con sus cuellos?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que dit le Seigneur aux filles de Sion de faire avec leur cou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4:3, the people who are left where will be called holy?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4:3, ¿el pueblo que quede donde estará será llamado santo?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4:3, les gens qui restent où seront appelés saints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הַנִּשְׁאָ֣ר בְּצִיּ֗וֹן וְהַנּוֹתָר֙ בִּיר֣וּשָׁלִַ֔ם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restes de Sion, les restes de Jérusalem,</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el que quede en Sión, el que sea dejado en Jerusalén,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that he who is left in Zion and remains in Jerusalem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what they did with the idols they had made?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lo que hicieron a los ídolos que habían hecho?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ce qu’ils ont fait avec les idoles qu’ils avaient fabriquées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לְמַעֲשֵׂ֤ה יָדָיו֙ יִֽשְׁתַּחֲו֔וּ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prosternent devant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han arrodillado ante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worship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5:13, why have my people gone into captivity?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5:13, ¿por qué ha ido mi pueblo al cautiverio?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N/A</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מִבְּלִי־דָ֑עַת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tiene conocimiento,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have no knowledge;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the tongue and the doings of Judah and Jerusalem are against whom?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¿por qué han caído Jerusalén y Judá, y contra qué dos cosas estaban en contra de Jehová?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la langue et les actions de Juda et de Jérusalem sont dirigées contre qui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אֶל־יְהוָ֔ה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contre l'Éternel,</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sido contra Jehová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against the Lord,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 what words are used to describe how many idols the rebellious people had made?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 ¿qué palabras se utilizan para describir cuántos ídolos había hecho el pueblo rebelde?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 quels mots sont utilisés pour décrire le nombre d’idoles que le peuple rebelle avait fabriquées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אֱלִילִ֑ים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d'idoles;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Además, su tierra está llena de ídolos,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idols;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וַתֵּלַ֙כְנָה֙ ׳נְטוּוֹת׳ ״נְטוּי֣וֹת״ גָּר֔וֹן</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qu'elles marchent le cou tendu</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andan con el cuello erguido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walk with outstretched necks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when the Lord stretched out His hand against His people and struck them, what trembled?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cuando el Señor extendió su mano contra su pueblo y lo hirió, ¿qué tembló?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lorsque le Seigneur a étendu sa main sur son peuple et l’a frappé, qu’est-ce qui a tremblé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וַֽיִּרְגְּזוּ֙ הֶֽהָרִ֔ים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montagnes s'ébranlent;</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estremecieron los montes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hills trembled.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In addition to directly saying his soul hates them, what other two ways does he express his feelings about them?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Además de decir directamente que su alma las odia, ¿de qué otras dos maneras expresa sus sentimientos hacia ellas?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envers les Nouvelles Lunes et les fêtes d'un peuple rebelle. Outre le fait qu'il les hait, comment exprime-t-il autrement ses sentiments à leur égard?</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הָי֥וּ עָלַ֖י לָטֹ֑רַח נִלְאֵ֖יתִי נְשֹֽׂא׃</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las de les supporter.</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son gravosas y cansado estoy de soportarlas.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a trouble to Me, I am weary of bearing them.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5:5, what polite words did the vineyard's owner say before saying what he would do to his vineyard?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5:5, ¿Qué palabras corteses dijo el dueño de la viña antes de decir lo que haría con su viña?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5:5, quelles paroles polies le propriétaire du vignoble a-t-il prononcées avant de dire ce qu’il ferait à son vignoble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וְעַתָּה֙ אוֹדִֽיעָה־נָּ֣א אֶתְכֶ֔ם</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dirai maintenant Ce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mostraré, pues, ahora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now, please let Me tell you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five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¿Cuáles son las cinco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quelles sont les cinq choses que Dieu dit à un peuple rebelle de faire, dont les mains sont pleines de sang et dont Dieu n’écoutera pas les prières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לִמְד֥וּ הֵיטֵ֛ב דִּרְשׁ֥וּ מִשְׁפָּ֖ט אַשְּׁר֣וּ חָמ֑וֹץ שִׁפְט֣וּ יָת֔וֹם רִ֖יבוּ אַלְמָנָֽה׃ ס</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Apprenez à faire le bien, recherchez la justice, Protégez l'opprimé; Faites droit à l'orphelin, Défendez la veuve.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aprended a hacer el bien, buscad el derecho, socorred al agraviado, haced justicia al huérfano, amparad a la viuda.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Learn to do good; Seek justice, Rebuke the oppressor; Defend the fatherless, Plead for the widow.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what did God say he could not endure?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a un pueblo rebelde, ¿qué le dijo Dios que no podía soportar?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lorsqu’il s’adressait à un peuple rebelle, qu’est-ce que Dieu a dit qu’il ne pouvait pas supporter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לֹא־אוּכַ֥ל אָ֖וֶן וַעֲצָרָֽה׃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puis voir le crime s'associer aux solennités.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lo puedo sufrir. ¡Son iniquidad vuestras fiestas solemnes!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cannot endure iniquity and the sacred meeting.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two things has the Lord done with his hand against His people because of their wickedness?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¿cuáles son las dos cosas que el Señor ha hecho con su mano contra su pueblo a causa de su maldad?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quelles sont les deux choses que le Seigneur a faites avec sa main contre son peuple à cause de sa méchanceté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happen to everything lifted up, proud, or lofty in the day of the Lord of hosts?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pasará con todo lo soberbio, altivo, o arrogante en el día de Jehová de los ejércitos?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élevé, orgueilleux ou prétentieux au jour du Seigneur des armées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soit abaissé;</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abatido;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brought low—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did the Lord tell a rebellious people they would do if they are willing and obedient?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le dijo Jehová a un pueblo rebelde que haría si querían y escuchaban?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qu’a dit le Seigneur à un peuple rebelle qu’il ferait s’il était disposé et obéissant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ט֥וּב הָאָ֖רֶץ תֹּאכֵֽלוּ׃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mangerez les meilleures productions du pays;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comeréis de lo mejor de la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eat the good of the land;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5:26, the Lord will do two things to attract other nations to attack His people. What will he do in addition to whistling to them?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5:26, el Señor hará dos cosas para atraer a otras naciones a atacar a su pueblo. ¿Qué hará además de silbarles?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5:26, le Seigneur fera deux choses pour inciter d'autres nations à attaquer son peuple. Que fera-t-il en plus de leur siffler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וְנָֽשָׂא־נֵ֤ס לַגּוֹיִם֙ מֵרָח֔וֹק</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 une bannière pour les peuples lointains,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Alzará pendón a naciones lejanas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lift up a banner to the nations from afar,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5:7, what was the Lord looking for when he found a cry for help?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5:7, ¿qué buscaba el Señor cuando encontró clamor?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5:7, que recherchait le Seigneur lorsqu’il entendait un appel à l’aide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לִצְדָקָ֖ה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justice,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justicia,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righteousness,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the Lord of hosts shall be exalted in judgment?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el Señor de los ejércitos será exaltado en el juicio?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le Seigneur des armées sera exalté en jugement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 הַקָּד֔וֹשׁ נִקְדָּ֖שׁ בִּצְדָקָֽה׃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Dieu saint sera sanctifié par la justice.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Dios Santo será santificado con justicia.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God who is holy shall be hallowed in righteousness.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 יָד֧וֹ עָלָ֣יו וַיַּכֵּ֗הוּ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étend sa main sur lui, et il le frappe;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extendió contra él su mano y lo hirió;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stretched out His hand against them And stricken them,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metals had God given abundantly to the house of Jacob?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metales había dado Dios en abundancia a la casa de Jacob?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quels métaux Dieu avait-il donnés en abondance à la maison de Jacob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כֶּ֣סֶף וְזָהָ֔ב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d'argent et d'or,</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tierra está llena de plata y de oro,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silver and gold,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are the people of Gomorrah told to do?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se le dice a la gente de Gomorra que haga?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sont dits aux habitants de Gomorrhe de faire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תּוֹרַ֥ת אֱלֹהֵ֖ינוּ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 l'oreille à la loi de notre Dieu,</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la ley de nuestro Dios,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to the law of our God,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the health of what to areas of the body did God described when how afflicted his people already were?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¿la salud de qué áreas del cuerpo describió Dios cuando ya estaba tan afligido su pueblo?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quelles sont les zones du corps que Dieu a décrites en termes de santé alors que son peuple était déjà affligé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כָּל־רֹ֣אשׁ לָחֳלִ֔י וְכָל־לֵבָ֖ב דַּוָּֽי׃</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entière est malade, Et tout le coeur est souffrant.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está enferma y todo corazón doliente.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head is sick, And the whole heart faints.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it shall be ill with whom?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 quién le irá mal?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à qui sera-t-il malade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א֖וֹי לְרָשָׁ֣ע</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au méchant!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del malvado!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wicked!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What three words describe how there is no soundness in the health of God's people from sole of the foot even to the head?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¿Cuáles tres palabras describen cómo no hay salud sana en el pueblo de Dios desde la planta del pie hasta la cabeza?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quels sont les trois mots qui décrivent comment il n’y a aucune santé saine dans le peuple de Dieu, de la plante du pied jusqu’à la tête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2025-10-28T23:40:06Z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