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Who left a very small remnant?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¿Quién dejó un remanente muy pequeño?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Qui a laissé un très petit reste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בְּר֥וּחַ מִשְׁפָּ֖ט</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souffle de la justice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espíritu de juicio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spirit of judgment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where they may dwell alone in what region?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donde puedan morar solos, ¿en qué región?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d’endroit où ils pourront demeurer seuls dans quelle région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when the vineyard's owner lays waste his vineyard, what will come up in it?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cuando el dueño de la viña deshabita su viña, ¿qué crecerá en ella?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lorsque le propriétaire de la vigne dévaste sa vigne, qu'en sortira-t-il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לוּלֵי֙ יְהוָ֣ה צְבָא֔וֹת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l'Éternel des armées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Jehová de los ejércitos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Unless the Lord of hosts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שָׁמִ֖יר וָשָׁ֑יִת</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ronces et les épines y croîtront;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crecerán el cardo y los espinos;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shall come up briers and thorns.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hide His eyes from a rebellious people when they do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Dios esconderá Sus ojos de un pueblo rebelde cuando hagan ¿qué?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cachera ses yeux sur un peuple rebelle quand il fera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וּבְפָרִשְׂכֶ֣ם כַּפֵּיכֶ֗ם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étendez vos mains,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extendáis vuestras manos,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spread out your hands,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laying hold of the prey?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apoderarse de la presa?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 s’emparer de leur proie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וְיַפְלִ֖יט</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l'emporte,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llevará con seguridad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it away safely,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nations make with their spears?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harán las naciones con sus lanzas?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feront les nations avec leurs lances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וַחֲנִיתֽוֹתֵיהֶם֙ לְמַזְמֵר֔וֹת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leurs lances des serpes: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lanzas en hoces;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spears into pruning hooks;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plant on a very fruitful hill?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plantó mi amado en un monte muy fructífero?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que mon bien-aimé a planté sur une colline très fertile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וַיִּטָּעֵ֙הוּ֙ שֹׂרֵ֔ק</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y mit un plant délicieux;</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plantado de vides escogidas;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planted it with the choicest vine.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Who will flow to the Lord's house in the latter days when it is exalted above the hills?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¿Quiénes correrán a la casa de Jehová en el final de los tiempos, cuando sea exaltada sobre los collados?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Qui affluera vers la maison de l’Éternel dans la suite des temps, quand elle sera élevée au-dessus des montagnes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וְנָהֲר֥וּ אֵלָ֖יו כָּל־הַגּוֹיִֽם׃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toutes les nations y afflueront.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correrán a él todas las naciones.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nations shall flow to it.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girding of sackcloth replace?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ceñimiento de ropas ásperas?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ceinture de sac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פְּתִיגִ֖יל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d'un large manteau,</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vestidos de gala,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rich robe,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there be instead of beauty?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habrá en vez de hermosura?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qu’y aura-t-il à la place de la beauté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well-set hair?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rizos del cabello?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des cheveux bien coiffés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קָרְחָ֔ה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tête chauve;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cabeza rapada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baldness;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does God tell the rulers of Sodom to do?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les dice Dios a los gobernantes de Sodoma que hagan?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dit Dieu aux dirigeants de Sodome de faire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דְבַר־יְהוָ֖ה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la parole de l'Éternel,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the word of the Lord,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love?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aman los gobernantes rebeldes?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qu’aiment les princes rebelles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כֻּלּוֹ֙ אֹהֵ֣ב שֹׁ֔חַד</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aiment les présents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aman el soborno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loves bribes,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his brother should be since he had clothing?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pensó un hombre que debía ser su hermano ya que tenía vestido?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pensait un homme que son frère devait être puisqu’il avait des vêtements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marque flétrissante,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cicatriz de fuego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branding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לְכָ֔ה קָצִ֖ין תִּֽהְיֶה־לָּ֑נוּ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chef!</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serás nuestro gobernante»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be our ruler,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hedge?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seto?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5:5, qu’arrivera-t-il à la vigne sans sa haie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לְבָעֵ֔ר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broutée;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consumida;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burned;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how does the Lord describe the eyes of the daughters of Zion?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¿cómo describe el Señor los ojos de las hijas de Sión?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comment le Seigneur décrit-il les yeux des filles de Sion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וּֽמְשַׂקְּר֖וֹת עֵינָ֑יִם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effrontés,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ojos desvergonzados;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wanton eyes,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do what even if a rebellious people make many prayers?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hará Dios aunque un pueblo rebelde haga muchas oraciones?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 ne fera pas Dieu même si un peuple rebelle fait de nombreuses prières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happen to the reward of the hands of the wicked?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pasará con la recompensa de las manos de los malvados?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qu’adviendra-t-il de la récompense des mains des méchants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אֵינֶ֣נִּי שֹׁמֵ֑עַ</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n'écoute pas: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no oiré;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not hear.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glory of His majesty?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del resplandor de su majestad?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gloire de sa majesté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temible de Jehová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wash away?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lavará el Señor?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qu’est-ce que le Seigneur lavera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צֹאַ֣ת בְּנוֹת־צִיּ֔וֹן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ordures des filles de Sion,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inmundicia de las hijas de Sión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filth of the daughters of Zion,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when the vineyard's owner saw that his vineyard did not bring for good grapes like he expected. He asked a why question. What did he ask?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cuando el dueño de la viña vio que su viñedo no producía las uvas que esperaba, se preguntó: "¿Por qué?". ¿Qué preguntó?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lorsque le vigneron vit que sa vigne ne produisait pas les bons raisins qu'il attendait, il posa une question : « Pourquoi ? » Que demanda-t-il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לּֽוֹ׃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produit de ses mains.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pagado.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given him.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a-t-elle produit de mauvais?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dado uvas silvestres?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Did it bring forth wild grapes?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fruit of the earth?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fruto del país?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le fruit de la terre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לְגָא֣וֹן וּלְתִפְאֶ֔רֶת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de l'éclat et de la beauté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grandeza y honra,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excellent and appealing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 a sash?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cinturón?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ceinture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נִקְפָּה֙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corde;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soga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rope;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vineyard of the Lord of hosts?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¿qué es la viña del Señor de los ejércitos?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quelle est la vigne du Seigneur des armées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יִשְׂרָאֵ֔ל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maison d'Israël,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casa de Israel,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the house of Israel,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event will happen when the terror of the Lord and the glory of His majesty are seen?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acontecimiento sucederá cuando se vea la presencia formidable de Jehová y el resplandor de su majestad?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 événement se produira lorsque la terreur du Seigneur et la gloire de sa majesté seront visibles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para castigar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be given to the wicked?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se les dará a los malvados?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 sera-t-il donné aux méchants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כִּֽי־גְמ֥וּל יָדָ֖יו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recueillera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según las obras de sus manos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reward of his hands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over what did a man think his brother should rule since this brother had clothing?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¿sobre qué creía un hombre que su hermano debía gobernar, ya que este hermano tenía vestido?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sur quoi un homme pensait-il que son frère devait régner puisque ce frère avait des vêtements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וְהַמַּכְשֵׁלָ֥ה הַזֹּ֖את תַּ֥חַת יָדֶֽךָ׃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ces ruines sous ta main! -</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«Toma en tus manos esta ruina»,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these ruins be under your power,"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night?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habrá sobre cada morada del Montículo de Sión durante la noche?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la nuit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וְעָשָׁ֔ן וְנֹ֛גַהּ אֵ֥שׁ לֶהָבָ֖ה לָ֑יְלָה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feu de flammes éclatantes pendant la nuit;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noche resplandor de llamas de fuego.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shining of a flaming fire by night.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the day that the Lord brings down everything that is proud and lofty, who will be exalted?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que Jehová derribe todo lo que es orgulloso y altivo, ¿quién será exaltado?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le jour où le Seigneur renversera tout ce qui est orgueilleux et hautain, qui sera élevé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¿cuáles son los tres artículos de adorno enumerados en este versículo que el Señor quitará a las hijas altivas? (3 puntos)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הַנְּטִיפ֥וֹת וְהַשֵּׁיר֖וֹת וְהָֽרְעָלֽוֹת׃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pendants d'oreilles, les bracelets et les voiles;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collares, los pendientes y los brazaletes,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pendants, the bracelets, and the veils;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alone will be exalted in that day,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do with dross?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haría con la escoria?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ferait avec les scories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וְאֶצְרֹ֥ף כַּבֹּ֖ר סִיגָ֑יִךְ</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fondrai tes scories, comme avec de la potasse,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limpiaré hasta con lejía tus escorias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thoroughly purge away your dross,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will be to those who do not regard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tiennent pas compte de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פֹּ֤עַל יְהוָה֙ לֹ֣א יַבִּ֔יטוּ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ne prennent point garde à l'oeuvre de l'Éternel,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la obra de Jehová,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do not regard the work of the Lord,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where will a man and his brother be when he tries to convince him to be the ruler?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¿A qué hermano tomará un hombre de la mano para preguntarle si quiere ser su gobernante?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où seront un homme et son frère lorsqu’il essaiera de le convaincre de devenir le dirigeant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אָבִ֔יו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paternelle: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familia de su padre,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house of his father,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the nations woh come to destroy God's wicked people are described like a specific animal. What animal is this?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las naciones que vienen a destruir al pueblo malvado de Dios se describen como un animal específico. ¿Qué animal es este?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les nations qui viendront détruire le peuple méchant de Dieu sont décrites comme un animal spécifique. De quel animal s'agit-il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שְׁאָגָ֥ה ל֖וֹ כַּלָּבִ֑יא ׳וְשָׁאַג׳ ״יִשְׁאַ֨ג״ כַּכְּפִירִ֤ים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rugissement est comme celui d'une lionne; Il rugit comme des lionceaux, il gronde,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rugido será como de león; rugirá a manera de leoncillo,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roaring will be like a lion, They will roar like young lions;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carrying away the prey?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llevarse la presa?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d’emporter leur proie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וְיֹאחֵ֣ז טֶ֔רֶף</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saisit la proie,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crujirá los dientes y arrebatará la presa;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they will roar And lay hold of the prey;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in the war?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se ensoberbecen, ¿qué caerá en la guerra?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à la guerre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וּגְבוּרָתֵ֖ךְ בַּמִּלְחָמָֽה׃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tes héros dans le combat.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 fuerza en la guerra.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mighty in the war.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to whom will it be well even when the city is falls?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¿a quién le irá bien incluso cuando la ciudad caiga?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à qui sera-t-il heureux même lorsque la ville tombera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אִמְר֥וּ צַדִּ֖יק</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Dites que le juste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Decid al justo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 to the righteous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their sins can become which are currently like scarlet?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¿en qué dice Jehová que pueden llegar a ser sus pecados, que actualmente son como la grana?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à propos de leurs péchés qui sont actuellement comme l'écarlate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כַּשֶּׁ֣לֶג יַלְבִּ֔ינוּ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blancs comme la neige;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nieve serán emblanquecidos;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white as snow;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tinder?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estopa?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de l’amadou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הֶחָסֹן֙ לִנְעֹ֔רֶת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fort sera comme de l'étoupe,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fuerte será como estopa,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strong shall be as tinder,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rule over the people who do not hide their sin?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gobernará al pueblo que no oculta su pecado?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gouvernera le peuple qui ne cache pas son péché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וְנָשִׁ֖ים מָ֣שְׁלוּ ב֑וֹ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femmes dominent sur lui;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mujeres se enseñorearon de él.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women rule over them.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a different bad thing will happen to each of two types of people in the day that the Lord alone will be exalted. Describe these people and what will happen to them? (4 points)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en que solo Jehová sea exaltado, les ocurrirá algo malo diferente a cada uno de dos tipos de personas. Describe a estas personas y qué les sucederá. (4 puntos)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un malheur différent arrivera à chacun des deux types de personnes le jour où le Seigneur seul sera exalté. Décrivez ces personnes et que leur arrivera-t-il ? (4 points)</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the rebellious people who required them to trample a specific place.  What place did He ask about?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pidió al pueblo rebelde que pisoteara un lugar específico. ¿Sobre qué lugar preguntó?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demanda au peuple rebelle de fouler aux pieds un lieu précis. De quel lieu s'agit-il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רְמֹ֥ס חֲצֵרָֽי׃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souiller mes parvis?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pisotear mis atrios?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trample My courts?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Lord do between the nations?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Jehová entre las naciones?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Seigneur entre les nations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בֵּ֣ין הַגּוֹיִ֔ם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juge des nations,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juzgará entre las naciones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between the nations,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the Lord found oppression when he was looked for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el Señor halló opresión cuando fue buscado ¿por qué?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le Seigneur a trouvé l’oppression quand on le cherchait, pourquoi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לְמִשְׁפָּט֙</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avait espéré de la droiture,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Esperaba juicio,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looked for justice,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desire for more offerings of rams from his rebellious children?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deseo del Señor de recibir más ofrendas de carneros de sus hijos rebeldes?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désir du Seigneur d’obtenir davantage d’offrandes de béliers de la part de ses enfants rebelles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שָׂבַ֛עְתִּי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rassasié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Hastiado estoy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had enough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גַּבְה֣וּת הָאָדָ֔ם וְשָׁפֵ֖ל ר֣וּם אֲנָשִׁ֑ים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orgueilleux sera humilié, Et le hautain sera abaissé:</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del hombre será abatida; la soberbia humana será humillada.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loftiness of man shall be bowed down, And the haughtiness of men shall be brought low;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away justice from whom?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¿a quién le quitan la justicia los malvados?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à qui les méchants enlèvent-ils la justice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וְצִדְקַ֥ת צַדִּיקִ֖ים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innocents leurs droits!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derecho!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righteous man!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what and by the spirit of burning?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qué y con el espíritu de devastación?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quoi et par l’esprit de feu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2025-10-28T23:40:17Z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