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animal of war was abundant in the house of Jacob?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animal de guerra abundaba en la casa de Jacob?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animal de guerre était abondant dans la maison de Jacob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t'égarent,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engañan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you to err,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was an abomination to Him?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dijo Dios que era abominación para Él?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être une abomination pour lui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קְטֹ֧רֶת תּוֹעֵבָ֛ה הִ֖יא לִ֑י</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en horreur l'encens,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incienso me es abominación.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Incense is an abomination to Me.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witnesses against Judah and Jerusalem?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testifica contra Judá y Jerusalén?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quels témoins témoignent contre Juda et Jérusalem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הַכָּרַ֤ת פְּנֵיהֶם֙ עָ֣נְתָה בָּ֔ם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L'aspect de leur visage témoigne contre eux,</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apariencia de sus rostros testifica contra ellos,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look on their countenance witnesses against them,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drink intoxicating drink all day long. What 4 musical instruments are in their feasts?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un gran sufrimiento para quienes beban bebidas embriagantes todo el día. ¿Qué cuatro instrumentos musicales se usan en sus fiestas?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boivent des boissons enivrantes toute la journée. Quels sont les quatre instruments de musique utilisés lors de leurs festins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כִנּ֜וֹר וָנֶ֗בֶל תֹּ֧ף וְחָלִ֛יל</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La harpe et le luth, le tambourin, la flûte et le vin, animent leurs festins; Mais ils ne prennent point garde à l'oeuvre de l'Éternel, Et ils ne voient point le travail de ses mains.</a:t>
            </a:r>
            <a:endParaRPr b="0" lang="en-US" sz="26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banquetes hay arpas, vihuelas, tamboriles, flautas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harp and the strings, The tambourine and flute,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question did the vineyard's owner ask the inhabitants of Jerusalem about what he had done in his vineyard?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pregunta hizo el dueño de la viña a los habitantes de Jerusalén sobre lo que había hecho en su viña?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quelle question le propriétaire de la vigne a-t-il posée aux habitants de Jérusalem à propos de ce qu’il avait fait dans sa vigne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מַה־לַּעֲשׂ֥וֹת עוֹד֙ לְכַרְמִ֔י</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avait-il encore à faire à ma vigne,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más se podía hacer a mi viña,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more could have been done to My vineyard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uncover because the people are haughty?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porque el pueblo se ensoberbece?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découvrira-t-il parce que le peuple est hautain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סוּסִ֔ים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de chevaux,</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está su tierra llena de caballos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horses,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פָּתְהֵ֥ן יְעָרֶֽה׃ ס</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découvrira leur nudité.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descubrirá sus vergüenzas.»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uncover their secret parts."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weary or stumble among them.  What other 2 things with similar meanings will they not do?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nadie entre las naciones que ataque que se canse o tropiece. ¿Qué otras dos cosas con significados similares no harán?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aucun d'entre eux ne sera las ou ne trébuchera. Quelles autres choses au sens similaire ne feront-ils pas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יָנ֖וּם וְלֹ֣א יִישָׁ֑ן</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Personne ne sommeille, ni ne dort;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ninguno se dormirá ni dormitará;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slumber or sleep;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the people who are left where will be called holy?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¿el pueblo que quede donde estará será llamado santo?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les gens qui restent où seront appelés saints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הַנִּשְׁאָ֣ר בְּצִיּ֗וֹן וְהַנּוֹתָר֙ בִּיר֣וּשָׁלִַ֔ם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restes de Sion, les restes de Jérusalem,</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quede en Sión, el que sea dejado en Jerusalén,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that he who is left in Zion and remains in Jerusalem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do what that they may follow intoxicating drink?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hacen algunas personas para correr tras el licor, y como resultado habrá desgracia para ellas?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il y aura du malheur pour ceux qui font ce qui peut les conduire à suivre la boisson enivrante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מַשְׁכִּימֵ֥י בַבֹּ֖קֶר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bon matin</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levantan de mañana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rise early in the morning,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was the son of whom??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¿de quién era hijo Isaías?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1:1, Isaïe était le fils de qui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בֶן־אָמ֔וֹץ</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d'Amots,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Amoz,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Amoz,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in addition to walking with outstretched necks, what three things did the Lord say to describe the way the daughters of Zion walk?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además de caminar con el cuello erguido, ¿qué tres cosas dijo el Señor para describir la manera en que caminan las hijas de Sión?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en plus de marcher le cou tendu, quelles sont les trois choses que le Seigneur a dites pour décrire la façon dont marchent les filles de Sion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what will cause the darkness?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rugirán contra el pueblo que anteriormente era fiel, ¿qué causará la oscuridad?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qu’est-ce qui causera les ténèbres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הָל֤וֹךְ וְטָפֹף֙ תֵּלַ֔כְנָה וּבְרַגְלֵיהֶ֖ם תְּעַכַּֽסְנָה׃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qu'elles vont à petits pas, Et qu'elles font résonner les boucles de leurs pieds,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caminan como si danzaran, haciendo sonar los adornos de sus pies;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Walking and mincing as they go, Making a jingling with their feet,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what does the Lord want said to the righteous because they shall eat the fruit of their doings?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¿qué quiere el Señor que se les diga a los justos porque comerán el fruto de sus obras?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que veut dire le Seigneur aux justes pour qu’ils mangent le fruit de leurs œuvres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כִּי־ט֑וֹב</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prospérera,</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irá bien,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shall be well with them,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what will happen to two specific places because their tongue and their doings are against the Lord?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¿qué pasará con dos lugares específicos porque su lengua y sus obras son contra Jehová?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qu’arrivera-t-il à deux endroits spécifiques parce que leur langue et leurs actions sont contre le Seigneur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כָשְׁלָה֙ יְר֣וּשָׁלִַ֔ם וִיהוּדָ֖ה נָפָ֑ל</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Jérusalem chancelle, Et Juda s'écroule,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arruinada está Jerusalén y Judá ha caído;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Jerusalem stumbled, And Judah is fallen,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did Judah and Jerusalem do instead of hiding their sin?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hicieron Judá y Jerusalén en lugar de ocultar su pecado?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qu’ont fait Juda et Jérusalem au lieu de cacher leur péché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וְחַטָּאתָ֛ם כִּסְדֹ֥ם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Sodome, ils publient leur crime,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Sodoma, publican su pecado.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declare their sin as Sodom;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two places will be desired to try to escape the terror of the Lord?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¿cuáles son los dos lugares que desearemos tratar de escapar de la presencia formidable de Jehová?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quels sont les deux endroits que l’on désirera pour tenter d’échapper à la terreur du Seigneur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בְּנִקְר֣וֹת הַצֻּרִ֔ים וּבִסְעִפֵ֖י הַסְּלָעִ֑ים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entreront dans les fentes des rochers Et dans les creux des pierres,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 en las hendiduras de las rocas y en las cavernas de las peñas,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go into the clefts of the rocks, And into the crags of the rugged rocks,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do with the filth of the daughters of Zion?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hará el Señor con la inmundicia de las hijas de Sión?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fera le Seigneur de la souillure des filles de Sion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חָשַׁ֖ךְ בַּעֲרִיפֶֽיהָ׃ פ</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ciel, l'obscurité régnera.</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sus cielos se oscurecerá la luz.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is darkened by the clouds.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רָחַ֣ץ</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lavé</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washed away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what will happen to the young men?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son altivas, ¿qué pasará con los varones?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qu’arrivera-t-il aux jeunes hommes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יִפֹּ֑לוּ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sous le glaive,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caerán a espada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by the sword,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consumed?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consumidos?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sera consumé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וְעֹזְבֵ֥י יְהוָ֖ה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abandonnent l'Éternel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dejan a Jehová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forsake the Lord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no one do when the nations like a lion carry away their prey?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no hará nadie cuando las naciones, como leones, arrebaten su presa?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ne fera personne lorsque les nations emporteront leur proie comme un lion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מַצִּֽיל׃</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personne ne vient au secours.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nadie se la quitará.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deliver.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 and the following verse, there are 11 types of people that the Lord says he will take away.  What are the 6 listed in this verse?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 y el versículo siguiente, hay once tipos de personas que el Señor dice que quitará. ¿Cuáles son los seis que se mencionan en este versículo?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 et le verset suivant, le Seigneur dit qu'il enlèvera onze types de personnes. Quelles sont les six personnes mentionnées dans ce verset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 וְאִ֣ישׁ מִלְחָמָ֑ה שׁוֹפֵ֥ט וְנָבִ֖יא וְקֹסֵ֥ם וְזָקֵֽן׃</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héros et l'homme de guerre, Le juge et le prophète, le devin et l'ancien,</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valiente y al hombre de guerra, al juez y al profeta, al adivino y al anciano;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man and the man of war, The judge and the prophet, And the diviner and the elder;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qualified his brother for being ruler?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creía un hombre que calificaba a su hermano para ser gobernante?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qu’est-ce qui, selon un homme, qualifiait son frère pour être un dirigeant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where is the vineyard of my well-beloved?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¿dónde está la viña de mi amado?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où est la vigne de mon bien-aimé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שִׂמְלָ֣ה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un habit,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diga: «Tú tienes vestido,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"You have clothing;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Branch of the Lord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renuevo de Jehová ?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la Branche du Seigneur</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לִצְבִ֖י וּלְכָב֑וֹד</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magnificence et de la gloire,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hermosura y gloria,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beautiful and glorious;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kind of garden?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¿como qué tipo de huerto será un pueblo rebelde?"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à quel genre de jardin ressemblera un peuple rebelle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אֲשֶׁר־מַ֖יִם אֵ֥ין לָֽהּ׃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n'a pas d'eau.</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le faltan las aguas.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has no water.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has become a harlot?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se ha convertido en ramera?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qu’une prostituée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נֶאֱמָנָ֑ה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Quoi donc! la cité fidèle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la ciudad fiel?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the faithful city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follow intoxicating drink until when? (2 points)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¿hasta cuándo habrá ay de aquellos que se levantan de mañana para correr tras el licor? (2 puntos)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courir après la boisson enivrante jusqu'à quand ? (2 points)</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מְאַחֲרֵ֣י בַנֶּ֔שֶׁף יַ֖יִן יַדְלִיקֵֽם׃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bien avant dans la nuit Sont échauffés par le vin!</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así siguen hasta la noche, hasta que el vino los enciende!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continue until night, till wine inflames them!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two things will happen to the mountain of the Lord's house in the latter days?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dos cosas le sucederán al monte de la casa de Jehová en el final de los tiempos?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quelles sont les deux choses qui arriveront à la montagne de la maison de l’Éternel dans les derniers jours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בְּקֶ֥רֶן בֶּן־שָֽׁמֶן׃</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 coteau fertile.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una ladera fértil.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 very fruitful hill.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בְּרֹ֣אשׁ הֶהָרִ֔ים וְנִשָּׂ֖א מִגְּבָע֑וֹת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fondée sur le sommet des montagnes, Qu'elle s'élèvera par-dessus les collines,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cabeza de los montes; será exaltado sobre los collados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established on the top of the mountains, And shall be exalted above the hills;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to what two creatures will people cast their gold and silver idols?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¿a qué dos criaturas arrojará la gente sus ídolos de oro y plata?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puissamment la terre, à quelles deux créatures les hommes jetteront-ils leurs idoles d’or et d’argent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לַחְפֹּ֥ר פֵּר֖וֹת וְלָעֲטַלֵּפִֽים׃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rats et aux chauves-souris;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topos y murciélagos sus ídolos de plata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moles and bats,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since the fatherless and widows are not defended, what two things does the Lord say he will do? (2 points)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ya que los huérfanos y las viudas no son defendidos, ¿qué dos cosas dice el Señor que hará? (2 puntos)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puisque les orphelins et les veuves ne sont pas défendus, quelles sont les deux choses que le Seigneur dit qu'il fera ? (2 points)</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אֶנָּחֵ֣ם מִצָּרַ֔י וְאִנָּקְמָ֖ה מֵאוֹיְבָֽי׃</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Ah! je tirerai satisfaction de mes adversaires, Et je me vengerai de mes ennemis.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«¡Basta ya! ¡Tomaré satisfacción de mis enemigos, me vengaré de mis adversarios!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"Ah, I will rid Myself of My adversaries, And take vengeance on My enemies.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build in his vineyard in addition to a winepress?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edificó mi amado en su viña, además de un lagar?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5:2, qu’est-ce que mon bien-aimé a construit dans sa vigne en plus d’un pressoir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וַיִּ֤בֶן מִגְדָּל֙ בְּתוֹכ֔וֹ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bâtit une tour au milieu d'elle,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había edificado en medio de ella una torre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built a tower in its midst,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does the Lord say the daughters of Zion do with their necks?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dice el Señor que harán las hijas de Sión con sus cuellos?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 dit le Seigneur aux filles de Sion de faire avec leur cou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וַתֵּלַ֙כְנָה֙ ׳נְטוּוֹת׳ ״נְטוּי֣וֹת״ גָּר֔וֹן</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qu'elles marchent le cou tendu</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andan con el cuello erguido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walk with outstretched necks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justify the wicked for what?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¿los malvados justifican a los malvados por qué?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les méchants justifient les méchants pour quoi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who stands to plead and stands to judge God's people?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¿quién está de pie para litigar y juzgar al pueblo de Dios?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qui est là pour plaider et juger le peuple de Dieu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עֵ֣קֶב שֹׁ֑חַד</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un présent,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por soborno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bribe,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the day of the Lord of hosts shall come upon what thing that mean nearly the same thing as upon everything lifted up. (2 points)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el día de Jehová de los ejércitos vendrá sobre todo lo que es arrogante. ¿qué dos otras palabras describen estras cosas? (2 puntos)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le jour du Seigneur des armées viendra sur quoi que ce soit qui signifie presque la même chose que sur tout ce qui est élevé. (2 points)</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כָּל־גֵּאֶ֖ה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 homme orgueilleux et hautain,</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sobre todo soberbio y altivo,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come upon everything proud and lofty,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desolate?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asolado?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que le Seigneur a dit à Ésaïe qui serait désolé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בָּתִּ֤ים רַבִּים֙ לְשַׁמָּ֣ה יִֽהְי֔וּ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Certainement, ces maisons nombreuses seront dévastées,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las muchas casas han de quedar asoladas,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"Truly, many houses shall be desolate,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 group of people walk with outstretched necks and wanton eyes. What group of people is this and what is their attitude?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un grupo de personas camina con el cuello erguido y la mirada lasciva. ¿Qué grupo de personas es este y qué hacen?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un groupe de personnes marche, le cou tendu et le regard pervers. De quel groupe s'agit-il et quelle est leur attitude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גָֽבְהוּ֙ בְּנ֣וֹת צִיּ֔וֹן</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les filles de Sion sont orgueilleuses,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las hijas de Sión se ensoberbecen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daughters of Zion are haughty,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wise in their own eyes?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sabios ante sus propios ojos!"?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 Malheur à ceux qui sont sages à leurs yeux, »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פְּנֵיהֶ֖ם נְבֹנִֽים׃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se croient intelligents!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que son prudentes delante de sí mismos!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prudent in their own sight!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how will the destruction of transgressors and of sinners be timed?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¿cómo se cronometrará la destrucción de los rebeldes y pecadores?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seront détruits ensemble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נִצָּ֥ב לָרִ֖יב יְהוָ֑ה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rebelles et les pécheurs,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 una quebrantados,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together,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will a man do to the person he thinks should be ruler?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hará un hombre con la persona que él cree que debería ser gobernante?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fera un homme à la personne qu’il pense devoir gouverner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כִּֽי־יִתְפֹּ֨שׂ אִ֤ישׁ בְּאָחִיו֙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ira jusqu'à saisir son frère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alguno tome de la mano a su hermano,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man takes hold of his brother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of Zion?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Sión?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Sion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מִצִּיּוֹן֙ תֵּצֵ֣א תוֹרָ֔ה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Sion sortira la loi,</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Sión saldrá la Ley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Zion shall go forth the law,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when the Lord arises to shake the earth mightily, what two things will people want to get away from?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cuando Jehová se levante para castigar la tierra, ¿de qué dos cosas querrá alejarse la gente?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lorsque le Seigneur se lèvera pour secouer la terre avec puissance, de quelles deux choses les gens voudront-ils s’éloigner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formidable de Jehová y del resplandor de su majestad,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saw visions concerting whom?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¿Isaías vio visiones acerca de quién?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Ésaïe a eu des visions concernant qui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עַל־יְהוּדָ֖ה וִירוּשָׁלִָ֑ם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vio acerca de Judá y Jerusalén,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saw concerning Judah and Jerusalem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about who told the rebellious people to trample His courts during a specific time or specific situation. What words are used to describe this time or situation?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preguntó quién ordenó al pueblo rebelde pisotear sus atrios en un momento o situación específicos. ¿Qué palabras se usan para describir este momento o situación?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demandé qui avait ordonné au peuple rebelle de fouler aux pieds ses parvis à un moment ou dans une situation précis. Quels mots sont utilisés pour décrire ce moment ou cette situation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will open its mouth beyond measure?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¿qué abrirá su boca sin medida?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qu’est-ce qui ouvrira sa bouche au-delà de toute mesure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תָבֹ֔אוּ לֵרָא֖וֹת פָּנָ֑י</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venez vous présenter devant moi,</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venís a presentaros delante de mí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come to appear before Me,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wall?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muro?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qu’arrivera-t-il à la vigne sans son mur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לְמִרְמָֽס׃</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foulée aux pieds.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pisoteada.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trampled down.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you have eaten up the vineyard?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habéis devorado la viña?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vous avez mangé la vigne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גְּזֵלַ֥ת הֶֽעָנִ֖י בְּבָתֵּיכֶֽם׃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dépouille du pauvre est dans vos maisons!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despojo del pobre está en vuestras casas.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plunder of the poor is in your houses.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הִרְחִ֤יבָה שְּׁאוֹל֙ נַפְשָׁ֔הּ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séjour de morts ouvre sa bouche,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ensanchó su interior el seol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Sheol has enlarged itself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looked for justice what did he find?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buscó justicia, ¿qué encontró?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a cherché la justice, qu’a-t-il trouvé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מִשְׂפָּ֔ח</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du sang versé!</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vileza;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oppression;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did the vineyard's owner ask the inhabitants of Jerusalem if he could tell them?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preguntó el dueño de la viña a los habitantes de Jerusalén si podía decirles?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 demandé le propriétaire de la vigne aux habitants de Jérusalem s'il pouvait leur dire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אֲשֶׁר־אֲנִ֥י עֹשֶׂ֖ה לְכַרְמִ֑י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vais faire à ma vigne.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haré yo a mi viña: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I will do to My vineyard: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what has happened because my people do not regard the work of the Lord and have no knowledge?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¿qué ha sucedido porque mi pueblo no mira la obra del Señor y no tiene conocimiento?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qu’est-il arrivé parce que mon peuple ne considère pas l’œuvre du Seigneur?</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גָּלָ֥ה עַמִּ֖י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mon peuple sera soudain emmené captif;</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 pueblo es llevado cautivo,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people have gone into captivity,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does the pleasant plant symbolize?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simboliza la planta agradable en el cántico sobre la viña y su dueño?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symbolise la plante agréable dans le chant sur la vigne et son propriétaire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hommes de Juda,</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hombres de Judá,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men of Judah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to whom is the song about a vineyard sung?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¿a quién se le canta el cántico de la viña?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à qui est chanté le chant sur la vigne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אָשִׁ֤ירָה נָּא֙ לִֽידִידִ֔י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chanterai à mon bien-aimé</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cantaré por mi amado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let me sing to my Well-beloved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not only are the honorable men famish but who else is suffering?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falta de conocimiento, no sólo los hombres honorables padecen hambre, sino ¿quiénes más están sufriendo?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non seulement les hommes honorables ont faim, mais qui d’autre souffre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וַהֲמוֹנ֖וֹ צִחֵ֥ה צָמָֽא׃</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multitude sera desséchée par la soif.</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está seca de sed.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multitude dried up with thirst.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that nations will roar against the previously faithful people, where will darkness and sorrow be seen?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rujan contra el pueblo que anteriormente era fiel, ¿dónde se verán tinieblas y tristeza?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le jour où les nations rugiront contre le peuple jusque-là fidèle, où verront-elles les ténèbres et la tristesse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וְנִבַּ֤ט לָאָ֙רֶץ֙</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regardant la terre,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mirará hacia la tierra,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if one looks to the land,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with what shall Zion be redeemed?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 rescatada Sión?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avec quoi Sion sera-t-elle rachetée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צִיּ֖וֹן בְּמִשְׁפָּ֣ט</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droiture,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el derecho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whose cause does not come before the rebellious princes?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¿la causa de quién no llega ante los gobernantes rebeldes?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quelle cause ne vient pas devant les princes rebelles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וְרִ֥יב אַלְמָנָ֖ה לֹֽא־יָב֥וֹא אֲלֵיהֶֽם׃ פ</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cause de la veuve ne vient pas jusqu'à eux.</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llega a ellos la causa de la viuda.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does the cause of the widow come before them.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was looking for righteousness what did he find?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buscaba justicia, ¿qué encontró?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cherchait la justice, qu’a-t-il trouvé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צְעָקָֽה׃ ס</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des cris de détresse!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clamor.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a cry for help.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over all the glory?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¿cómo será la gloria del Señor sobre todo?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toute la gloire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3:20, what are the 5 items of finery listed in this verse which the Lord will take away from the haughty daughters? (5 points)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3:20, ¿cuáles son los 5 artículos de adorno enumerados en este versículo que el Señor quitará a las hijas altivas? (5 puntos)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3:20, quels sont les 5 articles de parure énumérés dans ce verset que le Seigneur enlèvera aux filles hautaines ? (5 points)</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הַפְּאֵרִ֤ים וְהַצְּעָדוֹת֙ וְהַקִּשֻּׁרִ֔ים וּבָתֵּ֥י הַנֶּ֖פֶשׁ וְהַלְּחָשִֽׁים׃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diadèmes, les chaînettes des pieds et les ceintures, Les boîtes de senteur et les amulettes;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turbantes, los adornos de las piernas, los partidores del pelo, los pomitos de olor y los zarcillos,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headdresses, the leg ornaments, and the headbands; The perfume boxes, the charms,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where is the house of Jacob invited to walk?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¿hacia dónde es invitada a caminar la casa de Jacob?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où la maison de Jacob est-elle invitée à marcher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בְּא֥וֹר יְהוָֽה׃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lumière de l'Éternel!</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luz de Jehová.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light of the Lord.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men of Judah, who is asked to judge between the vineyard and its owner?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hombres de Judá, ¿a quién se le pide que juzgue entre la viña y su dueño?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en plus des hommes de Juda, à qui est-il demandé de juger entre la vigne et son propriétaire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יוֹשֵׁ֥ב יְרוּשָׁלִַ֖ם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donc, habitants de Jérusalem</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vecinos de Jerusalén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O inhabitants of Jerusalem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from what type of people should we sever ourselves from?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tipo de hombres debemos dejarnos?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quel type de personnes devrions-nous nous séparer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נְשָׁמָ֖ה בְּאַפּ֑וֹ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narines duquel il n'y a qu'un souffle: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aliento está en su nariz!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breath is in his nostrils;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give ear to the law of our God?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preste oído a la ley de nuestro Dios?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loi de notre Dieu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עֲמֹרָֽה׃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peuple de Gomorrhe!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de Gomorra!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people of Gomorrah: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חֻפָּֽה׃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mis à couvert.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dosel;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covering.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lofty looks fo man shall be humbled?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altivez de la mirada del hombre será abatida?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l’homme aux regards hautains sera abaissé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ר֣וּם אֲנָשִׁ֑ים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l'orgueilleux sera humilié:</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soberbia humana será humillada.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haughtiness of men shall be bowed down,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red like crimson shall be as what?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rojos como el carmesí vendrán a ser ¿como qué?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sont rouges comme le cramoisi seront comme quoi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כַּצֶּ֥מֶר יִהְיֽוּ׃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comme la laine.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a ser como blanca lana.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wool.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word appears to summarize things like jingling anklets, scarves, crescents, pendants, bracelets, veils, among other things?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palabra parece resumir cosas como tobilleras tintineantes, bufandas, medialunas, colgantes, pulseras, velos, entre otras cosas?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adorno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finery: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its wall?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su pared?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son mur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פָּרֹ֥ץ גְּדֵר֖וֹ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abattrai la clôture,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derribaré su cerca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break down its wall,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after thoroughly purging away the dross, what two things did the Lord say he would restore? (2 points)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Después de limpiar completamente la escoria, ¿cuáles dos cosas dijo el Señor que restauraría? (2 puntos)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après avoir complètement purgé les scories, quelles sont les deux choses que le Seigneur a dit qu'il restaurerait ? (2 points)</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שֹׁפְטַ֙יִךְ֙ כְּבָרִ֣אשֹׁנָ֔ה וְיֹעֲצַ֖יִךְ כְּבַתְּחִלָּ֑ה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rétablirai tes juges tels qu'ils étaient autrefois, Et tes conseillers tels qu'ils étaient au commencement.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tus jueces sean como al principio, y tus consejeros como eran antes;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restore your judges as at the first, And your counselors as at the beginning.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their glory and their multitude and their pomp, and he who is jubilant shall do what?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su gloria y su multitud y su pompa, y el que se jubila, ¿qué hará?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leur gloire et leur multitude et leur pompe, et celui qui jubile fera quoi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are destroying?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están torciendo?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que les dirigeants de son peuple détruisent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וְדֶ֥רֶךְ אֹֽרְחֹתֶ֖יךָ בִּלֵּֽעוּ׃ ס</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corrompent la voie dans laquelle tu marches.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tuercen el curso de tus caminos!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 the way of your paths."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¿cuáles son los tres artículos de gala enumerados en este versículo que el Señor quitará a las hijas altivas? (3 puntos)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הָעֲכָסִ֛ים וְהַשְּׁבִיסִ֖ים וְהַשַּׂהֲרֹנִֽים׃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boucles qui servent d'ornement à leurs pieds, Et les filets et les croissants;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calzado, las redecillas, las lunetas,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jingling anklets, the scarves, and the crescents;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summarizes the result of having brought evil upon themselves?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resume el resultado de haber traído el mal sobre sí mismos?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résume le résultat d’avoir attiré le mal sur soi-même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לְנַפְשָׁ֔ם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leur âme!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sus vidas!,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their soul!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things burning are similar to how the people will be destroyed that have rejected the law of the Lord of hosts? (2 points)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dos ejemplos de cosas que arden son similares a cómo serán destruidos los pueblos que han rechazado la ley del Señor de los ejércitos? (2 puntos)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choses qui brûlent qui sont semblables à la façon dont seront détruits les gens qui ont rejeté la loi du Seigneur des armées ? (2 points)</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כֶּאֱכֹ֨ל קַ֜שׁ לְשׁ֣וֹן אֵ֗שׁ וַחֲשַׁ֤שׁ לֶֽהָבָה֙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comme une langue de feu dévore le chaume, Et comme la flamme consume l'herbe sèche,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como la lengua del fuego consume el rastrojo y la llama devora la paja,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as the fire devours the stubble, And the flame consumes the chaff,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what will the future be for those who call evil good and who call good evil?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¿cuál será el futuro de quienes llaman al mal bien y a quienes llaman al bien mal?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quel sera l’avenir de ceux qui appellent le mal bien et ceux qui appellent le bien mal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וְיָרַ֨ד</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descendent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descenderá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descend into it.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what will they do against them like the sea?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al pueblo que antes era fiel, ¿qué harán contra ellos como el mar?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que feront-elles contre eux comme la mer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עָלָ֛יו בַּיּ֥וֹם הַה֖וּא</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il y aura près de lui un mugissement,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bramará sobre él en aquel día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they will roar against them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three phrases describe the one who says he will rid himself of his adversaries because the fatherless and widows are not defended? (3 points)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tres frases describen a quien dice que se librará de sus adversarios porque los huérfanos y las viudas no son defendidos? (3 puntos)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trois phrases qui décrivent celui qui dit qu'il se débarrassera de ses adversaires parce que les orphelins et les veuves ne sont pas défendus ? (3 points)</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נְאֻ֤ם הָֽאָדוֹן֙ יְהוָ֣ה צְבָא֔וֹת אֲבִ֖יר יִשְׂרָאֵ֑ל</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voici ce que dit le Seigneur, l'Éternel des armées, Le Fort d'Israël: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dice el Señor, Jehová de los ejércitos, el Fuerte de Israel: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says, The Lord of hosts, the Mighty One of Israel,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prudent in their own sight?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prudentes delante de sí mismos!"?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Malheur à ceux qui se croient intelligents! »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חֲכָמִ֣ים בְּעֵֽינֵיהֶ֑ם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sont sages à leurs yeux,</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sabios ante sus propios ojos,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are wise in their own eyes,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what in addition to a donkey that knows its master's crib?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qué, además de a un burro que conoce el pesebre de su amo?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quoi, en plus d'un âne qui connaît la crèche de son maître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יָדַ֥ע שׁוֹר֙ קֹנֵ֔הוּ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boeuf connaît son possesseur,</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buey conoce a su dueño,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ox knows its owner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things had not been done to help care for the wounds, bruises, and putrefying sores in God's people?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son las tres cosas que no se habían hecho para ayudar a curar las heridas, los moretones y las llagas putrefactas en el pueblo de Dios?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quelles sont les trois choses qui n’ont pas été faites pour aider à soigner les blessures, les contusions et les plaies putréfiantes du peuple de Dieu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לֹא־זֹ֙רוּ֙ וְלֹ֣א חֻבָּ֔שׁוּ וְלֹ֥א רֻכְּכָ֖ה בַּשָּֽׁמֶן׃</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n'ont été ni pansées, ni bandées, Ni adoucies par l'huile.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están curadas ni vendadas ni suavizadas con aceite.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not been closed or bound up, Or soothed with ointment.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is God speaking to when He tells them that their leaders are destroying the way of their paths?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¿a quién le habla Dios cuando le dice que sus líderes están destruyendo el camino de sus caminos?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à qui Dieu s’adresse-t-il lorsqu’il leur dit que leurs dirigeants détruisent leur chemin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the Lord told a rebellious people they will be devoured by the sword if they do what two things?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Jehová le dijo a un pueblo rebelde que serían consumidos a espada si hacían ¿qué dos cosas?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le Seigneur a dit à un peuple rebelle qu’il serait dévoré par l’épée s’il faisait quelles deux choses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וְאִם־תְּמָאֲנ֖וּ וּמְרִיתֶ֑ם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vous résistez et si vous êtes rebelles,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queréis y sois rebeldes,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if you refuse and rebel,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two things are asked to listen to this vision?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¿Cuáles son las dos cosas que se piden para escuchar esta visión?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quelles sont les deux choses demandées pour écouter cette vision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שָׁמַ֙יִם֙ וְהַאֲזִ֣ינִי אֶ֔רֶץ</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Cieux, écoutez! terre, prête l'oreille!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cielos, y escucha tú,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O heavens, and give ear, O earth!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like what shall be as wool?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como ¿qué serán como lana?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ressemblent à quoi seront comme de la laine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אִם־יַאְדִּ֥ימוּ כַתּוֹלָ֖ע</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S'ils sont rouges comme la pourpre,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sean rojos como el carmesí,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they are red like crimson,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God said he could not endure their sacred meetings. What 3 sacred meetings are mentioned?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con un pueblo rebelde, Dios dijo que no podía soportar sus reuniones sagradas. ¿Cuáles tres reuniones sagradas se mencionan?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s'adressant à un peuple rebelle, Dieu dit qu'il ne supporterait pas leurs assemblées sacrées. Quelles sont les trois assemblées sacrées mentionnées?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 וְשַׁבָּת֙ קְרֹ֣א מִקְרָ֔א</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nouvelles lunes, les sabbats et les assemblées;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Luna nueva, sábado y el convocar asambleas,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Moons, the Sabbaths, and the calling of assemblies—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by the sword?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 cuanto las hijas son altivas, ¿quién caerá a espada?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par l’épée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מְתַ֖יִךְ</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hommes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varones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men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who shall say something like let's go to the mountain of the Lord?  Be specific.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¿quién diría algo como «vamos al monte de Jehová»? Sea específico.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 qui dira : « Allons à la montagne de l'Éternel » ? Soyez précis.</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וְֽהָלְכ֞וּ עַמִּ֣ים רַבִּ֗ים וְאָמְרוּ֙ לְכ֣וּ׀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peuples s'y rendront en foule, et diront: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muchos pueblos y dirán: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Many people shall come and say,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four phrases does God use to describe his people?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¿Cuáles cuatro frases usa Dios para describir a su pueblo?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quatre expressions que Dieu utilise pour décrire son peuple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גּ֣וֹי חֹטֵ֗א עַ֚ם כֶּ֣בֶד עָוֺ֔ן זֶ֣רַע מְרֵעִ֔ים בָּנִ֖ים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nation pécheresse, au peuple chargé d'iniquités, A la race des méchants, aux enfants corrompus!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gente pecadora, pueblo cargado de maldad, generación de malhechores, hijos depravados!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Alas, sinful nation, A people laden with iniquity, A brood of evildoers, Children who are corrupters!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the hedge?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el seto?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la haie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הָסֵ֤ר מְשׂוּכָּתוֹ֙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arracherai la haie,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quitaré su vallado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away its hedge,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a hut where?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la hija de Sión es como una cabaña, ¿dónde?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1:8, la fille de Sion est comme une hutte où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 בְמִקְשָׁ֖ה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hutte dans un champ de concombres,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cabaña en melonar,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hut in a garden of cucumbers,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cause his people to do?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hacen que Su pueblo haga?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à propos des dirigeants de son peuple que son peuple doit faire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2025-10-28T23:40:39Z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