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in addition to being the stability fo your times, what will wisdom and knowledge be?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dos cosas se dice que son sus riquezas salvadoras?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33:6, en plus d’être la stabilité de votre temps, que seront la sagesse et la connaissance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languish?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desfallecerán por lo que suceda en el río?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languira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וּפֹרְשֵׂ֥י מִכְמֹ֛רֶת עַל־פְּנֵי־מַ֖יִם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étendent des filets sur les eaux</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lanzan la red sobre las aguas.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spread nets on the waters.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what will the Lord do violently to Shebna?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22:17, ¿qué hará Jehová en duro cautiverio a Sebna?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que fera le Seigneur avec violence à Shebna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מְטַלְטֶלְךָ֔ טַלְטֵלָ֖ה</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 lancera d'un jet vigoureux;</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transportará en duro cautiverio,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throw you away violently,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will the remnant rely on ?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¿en qué se apoyarán los que hayan quedado?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sur quoi le reste s’appuiera-t-il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וְנִשְׁעַ֗ן עַל־יְהוָ֛ה קְד֥וֹשׁ יִשְׂרָאֵ֖ל בֶּאֱמֶֽת׃</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s'appuieront avec confiance sur l'Éternel, le Saint d'Israël.</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apoyarán con verdad en Jehová, el Santo de Israel.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will depend on the Lord, the Holy One of Israel, in truth.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the host of exalted ones and the kings of the earth will be gathered together as what?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¿como qué serán amontonados el ejército de los cielos y a los reyes de la tierra?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l’armée des exaltés et les rois de la terre seront rassemblés sous quel nom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אֲסֵפָ֤ה אַסִּיר֙ עַל־בּ֔וֹר</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une prison,</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amontona a los encarcelados en una mazmorra,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prisoners are gathered in the pit,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24:7, what happens to the vine?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24:7, ¿qué le sucede a la vid?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24:7, qu’arrive-t-il à la vigne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חֹ֥סֶן יְשׁוּעֹ֖ת</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une source de salut;</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sus riquezas salvadoras,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strength of salvation;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אֻמְלְלָה־גָ֑פֶן</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vigne est flétrie;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enfermó la vid,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vine languishes,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will the Lord reduce besides the song of the terrible ones?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¿a quién más humillará Jehová, además del renuevo de los poderosos?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 réduira le Seigneur en dehors du chant des hommes terribles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שְׁא֥וֹן זָרִ֖ים תַּכְנִ֑יעַ</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dompté le tumulte des barbares;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humillarás el orgullo de los extranjeros;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reduce the noise of aliens,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a song is sung about a vineyard and whom?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¿quién es el protagonista de la canción sobre la viña?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5:1, un chant est chanté à propos d’une vigne et de qui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שִׁירַ֥ת דּוֹדִ֖י</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cantique de mon bien-aimé</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cantar de mi amado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song of my Beloved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what will strangers do when they join with Israel?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¿qué harán los extranjeros cuando se unan a Israel?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que feront les étrangers lorsqu’ils se joindront à Israël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וְנִסְפְּח֖וּ עַל־בֵּ֥ית יַעֲקֹֽב׃</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s'uniront à la maison de Jacob.</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agregarán a la familia de Jacob.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cling to the house of Jacob.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what words about the old pool mean nearly the same thing as "you did not have respect for Him who fashioned it long ago"?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¿qué palabras significan lo mismo que “ni mirasteis al que desde antiguo lo había planeado”?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22:11, quels mots concernant la vieille piscine signifient presque la même chose que « vous n’avez pas eu de respect pour celui qui l’a façonnée autrefois »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הִבַּטְתֶּם֙ אֶל־עֹשֶׂ֔יהָ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vous ne regardez pas vers celui qui a voulu ces choses,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tuvisteis respeto al que lo hizo,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did not look to its Maker,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cities?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hizo Lucero con las ciudades?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dans les villes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how will the sun feel when the Lord of hosts reigns on Mount Zion?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¿cómo se sentirá el sol cuando Jehová de los ejércitos reine en el monte Sión?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quel effet aura le soleil lorsque le Seigneur des armées régnera sur le mont Sion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וְעָרָ֣יו הָרָ֑ס</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ravageait les villes,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asoló sus ciudades,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destroyed its cities,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who are desolate?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¿quiénes fueron asolados?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qui sont désolés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וַֽיֶּאְשְׁמ֖וּ יֹ֣שְׁבֵי בָ֑הּ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habitants portent la peine de leurs crimes;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moradores fueron asolados;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dwell in it are desolate.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the Lord will commit Shebna's responsibility into Eliakim's hand. What will the Lord do with Shebna's robe?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Jehová entregará la autoridad de Sebna a Eliaquim. ¿Qué hará Jehová con las vestiduras de Sebna?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le Seigneur remettra la responsabilité de Shebna entre les mains d'Éliakim. Que fera le Seigneur du vêtement de Shebna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וְהִלְבַּשְׁתִּ֣יו כֻּתָּנְתֶּ֗ךָ</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revêtirai de ta tunique,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vestiré con tus vestiduras,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clothe him with your robe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in what way have we waited for the Most Upright?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¿en qué camino hemos esperado al que es recto?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de quelle manière avons-nous attendu le Très-Juste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 אֹ֧רַח מִשְׁפָּטֶ֛יךָ יְהוָ֖ה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ô Éternel! sur la voie de tes jugements;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También en el camino de tus juicios, Jehová,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in the way of Your judgments, O Lord,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33:18, the terror that one's heart meditates on is a series of 3 questions asking about the location of people who fill different functions in society. What 3 questions are asked?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33:18, el espanto que imaginará el corazón consiste en una serie de tres preguntas sobre la ubicación de las personas que desempeñan diferentes funciones en la sociedad. ¿Cuáles son estas tres preguntas?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33:18, la terreur qui anime le cœur est une série de trois questions concernant la place des personnes occupant différentes fonctions dans la société. Quelles sont ces trois questions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אַיֵּ֤ה סֹפֵר֙ אַיֵּ֣ה שֹׁקֵ֔ל אַיֵּ֖ה סֹפֵ֥ר אֶת־הַמִּגְדָּלִֽים׃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est le secrétaire, où est le trésorier? Où est celui qui inspectait les tours?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fue del escriba?, ¿qué del pesador del tributo?, ¿qué del que inspeccionaba las torres?»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is the scribe? Where is he who weighs? Where is he who counts the towers?"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in the faithful city, what replaced justice and righteousness?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en la ciudad fiel, ¿qué reemplazó la justicia y la equidad?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dans la ville fidèle, qu’est-ce qui a remplacé la justice et la droiture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וּבוֹשָׁ֖ה הַֽחַמָּ֑ה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soleil de confusion;</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sol se confundirá,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sun ashamed;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מְרַצְּחִֽים׃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maintenant il y a des assassins!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ahora la habitan los homicidas!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now murderers.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question does the Lord ask just before saying that he doesn't delight in the blood of bulls or the fat of cattle?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pregunta hace el Señor justo antes de decir que no quiero sangre de bueyes ni de ovejas ni de muchos cabrios?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quelle question le Seigneur pose-t-il juste avant de dire qu’il ne prend pas plaisir au sang des taureaux ni à la graisse des bovins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לָמָּה־לִּ֤י רֹב־זִבְחֵיכֶם֙ יֹאמַ֣ר יְהוָ֔ה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Qu'ai-je affaire de la multitude de vos sacrifices? dit l'Éternel.</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qué me sirve, dice Jehová, la multitud de vuestros sacrificios?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what purpose is the multitude of your sacrifices to Me?" Says the Lord.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22:15, what role did Shebna have, who was over the house?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22:15, ¿qué papel tenía Sebna, el mayordomo?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22:15, quel était le rôle de Shebna, qui était au-dessus de la maison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 אָמַ֛ר אֲדֹנָ֥י יְהוִ֖ה צְבָא֑וֹת לֶךְ־בֹּא֙ אֶל־הַסֹּכֵ֣ן הַזֶּ֔ה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parle le Seigneur, l'Éternel des armées: Va vers ce courtisan,</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dice así: «Ve a encontrarte con este tesorero,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Thus says the Lord God of hosts: "Go, proceed to this steward,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what will the wicked be ashamed of?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¿de qué se avergonzarán los malvados?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les méchants auront honte quand ils verront quoi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קִנְאַת־עָ֔ם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verront ton zèle pour le peuple,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envidian al pueblo;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their envy of people;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when Tyre returns to her hire, for whom will be set apart her gain and her pay?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cuando Tiro vuelva a comerciar, ¿para quién serán consagrados sus negocios y ganancias?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lorsque Tyr reviendra à son salaire, à qui seront consacrés son gain et son salaire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קֹ֚דֶשׁ לַֽיהוָ֔ה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consacrés à l'Éternel,</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consagrados a Jehová.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set apart for the Lord;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what will be like chalkstones that are beaten to dust?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¿qué será como piedras de cal desmenuzadas?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qu’est-ce qui ressemblera à des pierres calcaires réduites en poussière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question is asked about the message?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¿qué pregunta se hace acerca de la doctrina?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question est posée à propos des leçons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בְּשׂוּמ֣וֹ׀ כָּל־אַבְנֵ֣י מִזְבֵּ֗חַ</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rendu toutes les pierres des autels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vuelva todas las piedras del altar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makes all the stones of the altar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after asking where Pharaoh's wise men were, Isaiah challenged them to do something? what did he challenge them to do?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después de preguntar dónde estaban los sabios del Faraón, Isaías los desafió a hacer algo. ¿Qué los desafió a hacer?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après avoir demandé où étaient les sages de Pharaon, Ésaïe les a mis au défi de faire quelque chose ? Que leur a-t-il demandé de faire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וְיַגִּ֥ידוּ נָ֖א לָ֑ךְ</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te fassent des révélations,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digan ahora,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them tell you now,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Who will flow to the Lord's house in the latter days when it is exalted above the hills?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¿Quiénes correrán a la casa de Jehová en el final de los tiempos, cuando sea exaltada sobre los collados?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Qui affluera vers la maison de l’Éternel dans la suite des temps, quand elle sera élevée au-dessus des montagnes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וְנָהֲר֥וּ אֵלָ֖יו כָּל־הַגּוֹיִֽם׃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toutes les nations y afflueront.</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correrán a él todas las naciones.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nations shall flow to it.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be for the inhabitants of Jerusalem ?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para el morador de Jerusalén?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pour les habitants de Jérusalem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לְפַ֣ח וּלְמוֹקֵ֔שׁ לְיוֹשֵׁ֖ב יְרוּשָׁלִָֽם׃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filet et un piège Pour les habitants de Jérusalem.</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lazo y red al morador de Jerusalén.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trap and a snare to the inhabitants of Jerusalem.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25:3, who will fear the Lord?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25:3, ¿quién temerá a Jehová?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25:3, qui craindra le Seigneur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קִרְיַ֛ת גּוֹיִ֥ם עָרִיצִ֖ים יִירָאֽוּךָ׃</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des nations puissantes te craignent.</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temerá la ciudad de gente poderosa.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of the terrible nations will fear You.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where will the wicked deal unjustly even when shown grace?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¿dónde hará iniquidad el malvado incluso cuando se le muestre piedad?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où les méchants agiront-ils injustement même lorsqu’ils reçoivent la grâce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וְאֶת־מִ֖י יָבִ֣ין שְׁמוּעָ֑ה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qui veut-on donner des leçons?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¿a quién se hará entender la doctrina?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whom will he make to understand the message?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la droiture,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en tierra de rectitud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uprightness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what should we do in the night?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¿qué debemos hacer en la noche?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que devrions-nous faire la nuit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נַפְשִׁ֤י אִוִּיתִ֙יךָ֙ בַּלַּ֔יְלָה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âme te désire pendant la nuit,</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mi alma te he deseado en la noche y,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my soul I have desired You in the night,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to rid Himself of His adversaries what did the Lord say he will turn?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para vengarse de sus adversarios, ¿qué dijo el Señor que volvería?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pour se débarrasser de ses adversaires, vers quoi le Seigneur a-t-il dit qu’il se tournerait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וְאָשִׁ֤יבָה יָדִי֙ עָלַ֔יִךְ</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porterai ma main sur toi,</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Volveré mi mano contra ti,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turn My hand against you,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Why should the child eat curds an honey ?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¿Por qué debe el niño comer mantequilla y miel?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pourquoi l'enfant devrait-il manger du lait caillé et du miel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לְדַעְתּ֛וֹ מָא֥וֹס בָּרָ֖ע וּבָח֥וֹר בַּטּֽוֹב׃</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sache rejeter le mal et choisir le bien.</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sepa desechar lo malo y escoger lo bueno.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know to refuse the evil and choose the good.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the King of Assyria will lead away the Egyptians as what?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el rey de Asiria se llevaría a los cautivos de ¿cuál país?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le roi d’Assyrie emmènera les Égyptiens comme quoi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אֶת־שְׁבִ֨י</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captifs et exilés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cautivos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prisoners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with what occupation would mourn?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ocupación tendrán los del pueblo que se entristecerán?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quel peuple, quelle profession, pleurerait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what was the Lord looking for when he found a cry for help?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¿qué buscaba el Señor cuando encontró clamor?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que recherchait le Seigneur lorsqu’il entendait un appel à l’aide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וְאָנוּ֙ הַדַּיָּגִ֔ים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pêcheurs gémiront,</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pescadores también se entristecerán;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fishermen also will mourn;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when will a man protest in comparison to the day when his brother tell him that he should be ruler?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¿cuándo protestará un hombre en comparación al día en que su hermano le dijo que debía ser gobernante?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quand un homme protestera-t-il par rapport au jour où son frère lui dira qu’il devrait être le dirigeant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 בַיּ֨וֹם הַה֤וּא׀ לֵאמֹר֙</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jour-là même il répondra:</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jurará aquel día, diciendo: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he will protest, saying,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there be instead of beauty?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habrá en vez de hermosura?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qu’y aura-t-il à la place de la beauté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marque flétrissante,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cicatriz de fuego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branding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what description is given for the place of defense for the righteous who stop his hears from hearing of bloodshed?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¿qué descripción se da del lugar de fortaleza de los justos que tapa sus oídos para no oír propuestas sanguinarias?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quelle description est donnée du lieu de défense pour les justes qui empêchent leurs cœurs d’entendre parler d’effusion de sang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מְצָד֥וֹת סְלָעִ֖ים מִשְׂגַּבּ֑וֹ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rochers fortifiés seront sa retraite;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fortaleza de rocas será su lugar de refugio,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place of defense will be the fortress of rocks;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a corpse trodden under foot or like whom?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además de ser como un cadáver pisoteado?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un cadavre foulé aux pieds ou comme qui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יוֹרְדֵ֥י אֶל־אַבְנֵי־ב֖וֹר</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précipités sur les pierres d'une fosse,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descendieron al fondo de la fosa,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go down to the stones of the pit,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who do rebellious princes not defend?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¿a quién no defienden los gobernantes rebeldes?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qui les princes rebelles ne défendent-ils pas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לִצְדָקָ֖ה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justice,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justicia,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righteousness,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יָתוֹם֙ לֹ֣א יִשְׁפֹּ֔טוּ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font pas droit à l'orphelin,</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hacen justicia al huérfano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do not defend the fatherless,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29:12, when a person wants a book to be read, what might he ask?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29:12, cuando una persona quiere que se lea un libro, ¿qué puede pedir?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29:12, lorsqu’une personne souhaite qu’un livre soit lu, que peut-elle demander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קְרָ֣א נָא־זֶ֑ה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disant: Lis donc cela!</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diciéndole: «Lee ahora esto»,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"Read this, please."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Why should you not go to any hill?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¿por qué no te subes a ningún monte?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Pourquoi n’irais-tu pas sur une colline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לֹֽא־תָב֣וֹא שָׁ֔מָּה יִרְאַ֖ת שָׁמִ֣יר וָשָׁ֑יִת</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seront plus fréquentées, par crainte des ronces et des épines: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atreverán ya a ir, por el temor de los espinos y los cardos.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go there for fear of briers and thorns;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the children of Israel had not been mindful of the Rock of their stronghold, they would plant what kind of plants in addition to setting out foreign seedlings?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 cuanto no te acordaste de la roca de tu refugio, ¿qué plantarás además de sarmiento extraño?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les enfants d’Israël n’avaient pas pensé au Rocher de leur forteresse, quel genre de plantes allaient-ils planter en plus de planter des semis étrangers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תִּטְּעִי֙ נִטְעֵ֣י נַעֲמָנִ֔ים</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tu as fait des plantations d'agrément,</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tu plantarás plantas hermosas,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you will plant pleasant plants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take them captive whose captives they were?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que Israel tomará cautivos a aquellos de quienes eran cautivos?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emmènera en captivité ceux dont ils étaient captifs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וְרָד֖וּ בְּנֹגְשֵׂיהֶֽם׃ס</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domineront sur leurs oppresseurs.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señorearán sobre los que los oprimieron.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rule over their oppressors.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26:4, why should we trust in the Lord forever?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26:4, ¿por qué debemos confiar en Jehová de los siglos?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26:4, pourquoi devrions-nous faire confiance au Seigneur pour toujours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in what way will the Lord of Hosts be a diadem of beauty to those who turn back the battle at the gate?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¿de qué manera Jehová de los ejércitos será una diadema de hermosura para aquellos que rechazan el asalto a la puerta?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de quelle manière le Seigneur des armées sera-t-il un diadème de beauté pour ceux qui repoussent la bataille à la porte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בְּיָ֣הּ יְהוָ֔ה צ֖וּר עוֹלָמִֽים׃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l'Éternel est le rocher des siècles.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Jehová, el Señor está la fortaleza de los siglos.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Yah, the Lord, is everlasting strength.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the daughter of Tarshish is told to flow through her land like what?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se le dice a la hija de Tarsis que pase cual de su tierra, ¿de qué manera?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23:10, il est dit à la fille de Tarsis de traverser son pays comme quoi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pareille au Nil,</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 cual río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River,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of what have we heard?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hemos oído?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16:6, qu’avons-nous entendu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שָׁמַ֥עְנוּ גְאוֹן־מוֹאָ֖ב</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entendons l'orgueil du superbe Moab,</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Hemos oído de la soberbia de Moab;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heard of the pride of Moab—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וְלִ֨גְבוּרָ֔ה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une force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dará fuerzas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strength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29:6, the enemies of Ariel will be punished by whom?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29:6, ¿los enemigos de Ariel serán castigados por quién?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29:6, les ennemis d’Ariel seront punis par qui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 יְהוָ֤ה צְבָאוֹת֙ תִּפָּקֵ֔ד</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de l'Éternel des armées que viendra le châtiment,</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Jehová de los ejércitos serás visitada con truenos,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be punished by the Lord of hosts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Whom shall you hallow ?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¿a quién santificaréis?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Qui sanctifierez-vous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אֶת־יְהוָ֥ה צְבָא֖וֹת אֹת֣וֹ תַקְדִּ֑ישׁוּ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 des armées que vous devez sanctifier,</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 él santificad;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Him you shall hallow;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with His mighty wind the Lord will strike what in addition to the River?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herirá Jehová con el poder de su aliento, además del río?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avec son vent puissant, L'Éternel frappera quoi en plus du fleuve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וְהִכָּ֙הוּ֙ לְשִׁבְעָ֣ה נְחָלִ֔ים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partagera en sept canaux,</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herirá en sus siete brazos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strike it in the seven streams,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they will be embarressed because of which gardens?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¿de qué huertos se sonrojarán?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à cause de quels jardins seront-ils embarrassés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בְּחַרְתֶּֽם׃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vous faites vos délices;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escogisteis.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you have chosen.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the Lord will purge the blood of Jerusalem by the spirit of judgment and by what?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el Señor purificará la sangre de Jerusalén con el Espíritu de juicio. ¿Y con qué?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le Seigneur purgera le sang de Jérusalem par l’esprit de jugement et par quoi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וּבְר֥וּחַ בָּעֵֽר׃</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 le souffle de la destruction.</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espíritu de devastación.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by the spirit of burning,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 and the verse before it, there are 11 types of people that the Lord says he will take away. What are the 5 listed in this verse?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 y el versículo anterior, hay once tipos de personas que el Señor dice que quitará. ¿Cuáles son los cinco mencionados en este versículo?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 et le verset précédent, le Seigneur dit qu'il enlèvera 11 types de personnes. Quels sont les 5 types mentionnés dans ce verset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שַׂר־חֲמִשִּׁ֖ים וּנְשׂ֣וּא פָנִ֑ים וְיוֹעֵ֛ץ וַחֲכַ֥ם חֲרָשִׁ֖ים וּנְב֥וֹן לָֽחַשׁ׃</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chef de cinquante et le magistrat, Le conseiller, l'artisan distingué et l'habile enchanteur.</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capitán de cincuenta y al hombre respetable, al consejero, al artífice excelente y al hábil orador.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captain of fifty and the honorable man, The counselor and the skillful artisan, And the expert enchanter.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how soon after the Lord of hosts stirs up a scourge for Assyria like the slaughter of Midian will his burned and yoke be removed from you?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¿cuánto tiempo después de que Jehová de los ejércitos levante el Látigo contra Asiria, como ne la matanza de Madián, será quitada su carga y su yugo de vosotros?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combien de temps après que le Seigneur des armées aura suscité un fléau contre l’Assyrie, comme le massacre de Madian, son feu et son joug vous seront-ils retirés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 in addition to the inhabitants of Jerusalem, who is asked to judge between the vineyard and its owner?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 además de los habitantes de Jerusalén, ¿a quién se le pide que juzgue entre la viña y su dueño?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5:3, outre les habitants de Jérusalem, à qui est-il demandé de juger entre la vigne et son propriétaire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יְהוּדָ֑ה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hommes de Juda,</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varones de Judá,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men of Judah,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is the first thing that the women who are at ease told to do in this verse?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¿cuál es lo primero que se les dice a las indolentes que hagan en este versículo?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32:11, quelle est la première chose que les femmes qui sont à l’aise sont invitées à faire dans ce verset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חִרְדוּ֙ שַֽׁאֲנַנּ֔וֹת</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dans l'effroi, insouciantes!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¡Temblad, indolentes;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Tremble, you women who are at ease;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do?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hizo uno de los serafines?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fait l’un des séraphins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 זֶ֤ה אֶל־זֶה֙ וְאָמַ֔ר</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criaient l'un à l'autre, et disaient:</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uno al otro daba voces diciendo: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cried to another and said: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how does the Lord describe the eyes of the daughters of Zion?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¿cómo describe el Señor los ojos de las hijas de Sión?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comment le Seigneur décrit-il les yeux des filles de Sion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When Egypt, Israel, and Assyria join together, what effect will it have in the midst of the land?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¿qué efecto tendrá la unión de Egipto, Israel y Asiria en medio de la tierra?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lorsque l’Égypte, Israël et l’Assyrie s’uniront, quel effet cela aura-t-il au milieu du pays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בְּרָכָ֖ה בְּקֶ֥רֶב הָאָֽרֶץ׃</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ces pays seront l'objet d'une bénédiction.</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bendición en medio de la tierra,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blessing in the midst of the land,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be stretching out ?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se estará extendiendo?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qu'est-ce qui s'étendra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מֻטּ֣וֹת כְּנָפָ֔יו</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déploiement de ses ailes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Luego, extendiendo sus alas,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stretching out of his wings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from what 8 places will the Lord recover the remnant of His people?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¿de qué ocho lugares recobrará Jehová el resto de su pueblo?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de quels 8 endroits le Seigneur récupérera-t-il le reste de son peuple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 וּמִמִּצְרַ֜יִם וּמִפַּתְר֣וֹס וּמִכּ֗וּשׁ וּמֵעֵילָ֤ם וּמִשִּׁנְעָר֙ וּמֵ֣חֲמָ֔ת וּמֵאִיֵּ֖י הַיָּֽם׃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Dispersé en Assyrie et en Égypte, A Pathros et en Éthiopie, A Élam, à Schinear et à Hamath, Et dans les îles de la mer.</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Asiria, Egipto, Patros, Etiopía, Elam, Sinar y Hamat, y en las costas del mar.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Assyria and Egypt, From Pathros and Cush, From Elam and Shinar, From Hamath and the islands of the sea.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God forsook his people because they were filled with what?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Dios dejó a su pueblo porque estaba lleno de ¿qué costumbres, además de agoreros?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Dieu a abandonné son peuple parce qu’il était rempli de quoi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מָלְאוּ֙ מִקֶּ֔דֶם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qu'ils sont pleins de l'Orient,</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están llenos de costumbres traídas del oriente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are filled with eastern ways;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5:19, what sentence is similar to saying Let Him make speed and hasten His work, That we may see it?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5:19, ¿qué expresión es similar a ‘Venga ya, apresúrese su obra, y veamos’?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5:19, quelle phrase est similaire à dire : Qu'il hâte, qu'il accélère son oeuvre, Afin que nous la voyions!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וְתִקְרַ֣ב וְתָב֗וֹאָה עֲצַ֛ת קְד֥וֹשׁ יִשְׂרָאֵ֖ל וְנֵדָֽעָה׃ ס</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le décret du Saint d'Israël arrive et s'exécute, Afin que nous le connaissions!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¡Acérquese y venga el consejo del Santo de Israel, para que lo sepamos!»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 counsel of the Holy One of Israel draw near and come, That we may know it."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וּֽמְשַׂקְּר֖וֹת עֵינָ֑יִם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regards effrontés,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ojos desvergonzados;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wanton eyes,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will God do with pruning hooks?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¿Qué hará Jehová con las podaderas?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 fera Dieu avec les serpes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וְכָרַ֤ת הַזַּלְזַלִּים֙ בַּמַּזְמֵר֔וֹת</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coupe les sarments avec des serpes,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podará con podaderas las ramitas,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both cut off the sprigs with pruning hooks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when the day of Lord of hosts comes upon everything proud and lofty, what shall be brought low?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cuando el día de Jehová de los ejércitos vendrá sobre todo soberbio y altivo, ¿qué será abatido?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lorsque le jour du Seigneur des armées viendra sur tout ce qui est orgueilleux et hautain, qui sera abaissé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וָרָ֑ם וְעַ֖ל כָּל־נִשָּׂ֥א</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quiconque s'élève,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todo lo arrogante,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everything lifted up—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for whom will God's heart resound like a harp?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¿para quiénes vibrarán como un arpa las entrañas de Jehová?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pour qui le cœur de Dieu résonnera-t-il comme une harpe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מֵעַ֣י לְמוֹאָ֔ב</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 comme une harpe,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Moab,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Moab,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will Moab do for the foundations of Kir Hareseth?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¿qué hará Moab abatid, por las tortas de uvas de Kir-hareset?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 fera Moab pour les fondations de Kir Hareseth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תֶּהְגּ֖וּ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soupirez</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gemiréis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mourn;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who will speak foolishness?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¿Quién habla ruindades?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qui dira des bêtises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נָבָל֙ נְבָלָ֣ה יְדַבֵּ֔ר</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l'insensé profère des folies,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ruin habla ruindades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foolish person will speak foolishness,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28:29, from whom comes the knowledge of how to extract seeds from the various types of crop plants?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28:29, ¿de quién proviene el conocimiento de cómo extraer semillas de los diversos tipos de plantas de cultivo?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28:29, d’où vient la connaissance de la manière d’extraire les graines des différents types de plantes cultivées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32:16, after the Spirit is poured upon us from on high, where will righteousness remain?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32:16, ¿dónde morará la justicia después de que sobre nosotros sea derramado el espíritu de lo alto?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32:16, après que l’Esprit sera répandu d’en haut sur nous, où la justice aura-t-elle sa demeure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בַּכַּרְמֶ֥ל תֵּשֵֽׁב׃</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verger.</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el campo fértil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fruitful field.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melt in the midst of Egypt when the Lord rides there on a swift cloud?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desfallecerá dentro de Egipto cuando Jehová entre allí montado sobre una ligera nube?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Qu’est-ce qui fondra au milieu de l’Égypte lorsque le Seigneur y montera sur un nuage rapide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וּלְבַ֥ב מִצְרַ֖יִם יִמַּ֥ס בְּקִרְבּֽוֹ׃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des Égyptiens tombe en défaillance.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el corazón de los egipcios dentro de ellos.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heart of Egypt will melt in its midst.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in addition to the words "the harvest of the River" what words describe what Sidon's revenue is?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¿qué palabras además de "la mies del río" describen la provisión de Sidón?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en plus des mots « la moisson du fleuve », quels mots décrivent le revenu de Sidon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 שִׁחֹ֔ר</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blé du Nil,</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las sementeras que crecen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grain of Shihor,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what future is proclaimed to those who join house to house and add field to field?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¿qué futuro se proclama a quienes unen casa con casa y añaden campo con campo?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5:8, quel avenir est annoncé à ceux qui unissent maison à maison et champ à champ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a question is asked about who would do something specific against the Lord in battle?  What is this specific thing?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se plantea la pregunta sobre quién haría algo específico contra el Señor en la batalla. ¿Qué es ese algo específico?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contre quoi le Seigneur pourrait-il lutter en les traversant et en les consumant tous ensemble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מִֽי־יִתְּנֵ֜נִי שָׁמִ֥יר שַׁ֙יִת֙</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ronces et des épines,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espinos y cardos?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would set briers and thorns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גַּם־זֹ֕את מֵעִ֛ם יְהוָ֥ה צְבָא֖וֹת יָצָ֑אָה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Cela aussi vient de l'Éternel des armées;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¡También esto salió de Jehová de los ejércitos,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also comes from the Lord of hosts,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30:31, the voice of the Lord will cause Assyria to be beaten down just like what?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30:31, ¿la voz de Jehová quebrantará a Asiria como qué?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30:31, la voix du Seigneur fera que l’Assyrie sera battue comme ça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יַכֶּֽה׃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le frappera de sa verge.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Asiria, que hirió con vara,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 strikes with the rod.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the children of Jacob will hallow the Lord's name and who else?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los hijos de Jacob santificarán el nombre de Jehová ¿y quién más?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les enfants de Jacob sanctifieront le nom du Seigneur et qui d’autre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וְהִקְדִּ֙ישׁוּ֙ אֶת־קְד֣וֹשׁ יַֽעֲקֹ֔ב</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sanctifieront le Saint de Jacob,</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Santificarán al Santo de Jacob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hallow the Holy One of Jacob,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replace a sweet smell?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un perfume aromático?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une bonne odeur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 יִֽהְיֶ֗ה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de l'infection;</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hediondez,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stench;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Who will brings the kings of Assyria upon you ?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¿Quién traerá sobre ti los reyes de Asiria?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Qui fera venir contre toi les rois d'Assyrie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יָבִ֨יא יְהוָ֜ה עָלֶ֗יךָ</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hará venir sobre ti,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bring the king of Assyria upon you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when the Lord stretched out His hand against His people and struck them, what was left in the streets?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cuando el Señor extendió su mano contra su pueblo y lo hirió, ¿qué quedó en las calles?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lorsque le Seigneur étendit sa main sur son peuple et le frappa, que resta-t-il dans les rues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נִבְלָתָ֛ם כַּסּוּחָ֖ה בְּקֶ֣רֶב חוּצ֑וֹת</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cadavres sont comme des balayures au milieu des rues.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cadáveres fueron arrojados en medio de las calles.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carcasses were as refuse in the midst of the streets.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there will be woe to those who do things like go down to Egypt for help and rely on horses but who do not do what two things?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Ay de los que hacen cosas como descender a Egipto en busca de ayuda y confiar en los caballos, pero ¿qué dos cosas no hacen?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malheur à ceux qui font des choses comme descendre en Égypte pour demander de l'aide et compter sur les chevaux, mais qui ne font pas ces deux choses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will never again depend on him who defeated them,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 nunca más dependerá de aquel que los hirió?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Qui ne dépendront plus jamais de celui qui les a vaincus,</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לֹֽא־יוֹסִ֨יף ע֜וֹד שְׁאָ֤ר יִשְׂרָאֵל֙</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d'Israël</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los que hayan quedado de Israel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remnant of Israel,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how did Isaiah learn that God was not pleased with the people who disobeyed Him by celebrating instead of mourning?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¿cómo aprendió Isaías que Jehová no estaba complacido con el pueblo que le desobedeció celebrando en lugar de llorar?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comment Ésaïe a-t-il appris que Dieu n’était pas satisfait du peuple qui lui désobéissait en célébrant au lieu de pleurer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וְנִגְלָ֥ה בְאָזְנָ֖י יְהוָ֣ה צְבָא֑וֹת</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me l'a révélé:</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Esto fue revelado a mis oídos de parte de Jehová de los ejércitos: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it was revealed in my hearing by the Lord of hosts,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22:9, what words describe the extent of the damage to the city of David?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22:9, ¿qué palabras describen la medida del daño a la ciudad de David?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22:9, quels mots décrivent l’étendue des dégâts causés à la ville de David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כִּי־רָ֑בּוּ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nombreuses faites à la ville de David,</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multiplicaron;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it was great;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those who go down to the stones of the pit or like whom?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como aquellos que descienden al fondo de la fosa?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ceux qui descendent dans les pierres de la fosse ou comme qui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כְּפֶ֥גֶר מוּבָֽס׃</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cadavre foulé aux pieds.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cadáver pisoteado.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corpse trodden underfoot.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after the Lord shakes His fist over the River and strikes it in the seven streams, what will he make men do?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después de que el Señor agite Su puño sobre el río y lo golpee en los siete arroyos, ¿qué hará que los hombres hagan?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après que L'Éternel aura brandi son poing sur le fleuve et l’aura frappé dans les sept ruisseaux, que fera-t-il faire aux hommes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וְהִדְרִ֖יךְ בַּנְּעָלִֽים׃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on le traversera avec des souliers.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 que pasen por él con sandalias.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make men cross over dry-shod.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שָׁעוּ֙ עַל־קְד֣וֹשׁ יִשְׂרָאֵ֔ל וְאֶת־יְהוָ֖ה לֹ֥א דָרָֽשׁוּ׃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qui ne regardent pas vers le Saint d'Israël, Et ne recherchent pas l'Éternel!</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miran al Santo de Israel ni buscan a Jehová!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who do not look to the Holy One of Israel, Nor seek the Lord!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for what 3 reasons is Moab told to be a shelter to those who are fleeing from the spoiler?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¿por qué tres razones se le dice a Moab que debe ser para ellos un escondedero de la presencia del devastador?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pour quelles trois raisons Moab est-il censé être un abri pour ceux qui fuient le spoliateur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כִּֽי־אָפֵ֤ס הַמֵּץ֙ כָּ֣לָה שֹׁ֔ד תַּ֥מּוּ רֹמֵ֖ס מִן־הָאָֽרֶץ׃</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l'oppression cessera, la dévastation finira, Celui qui foule le pays disparaîtra.</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atormentador fenecerá, el devastador tendrá fin, el pisoteador desaparecerá del país.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extortioner is at an end, Devastation ceases, The oppressors are consumed out of the land.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about whom does the Lord speak in this verse that will not now be ashamed?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¿de quién habla Jehová en este versículo que no será ahora avergonzado?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de qui le Seigneur parle-t-il dans ce verset qui ne sera pas désormais honteux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כֹּֽה־אָמַ֤ר יְהוָה֙ אֶל־בֵּ֣ית יַֽעֲקֹ֔ב</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ainsi parle l'Éternel à la maison de Jacob,</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así a la casa de Jacob: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the house of Jacob: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what did the Lord do for Abraham?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¿qué hizo Jehová por Abraham?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qu’a fait le Seigneur pour Abraham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פָּדָ֖ה אֶת־אַבְרָהָ֑ם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Lui qui a racheté Abraham:</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Jehová, que redimió a Abraham,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who redeemed Abraham,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when Eliakim is given the key of the house of David, what will they do with the glory of the house of David?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cuando a Eliaquim se le da la llave de la casa de David, ¿qué harán con la honra de la casa de su padre?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lorsque la clé de la maison de David sera donnée à Éliakim, que feront-ils de la gloire de la maison de David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וְתָל֨וּ עָלָ֜יו</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le soutien de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Colgarán de él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hang on him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Egypt will be afraid and fear. What words describe when this will be?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Egipto temblará lleno de miedo. ¿Qué palabras describen cuándo ocurrirá esto?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l'Égypte sera effrayée et craintive. Quels mots décrivent ce moment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2025-10-28T23:50:32Z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