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give foolish counsel?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¿qué se han desvanecido?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donne des conseils insensés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 בַּיּ֣וֹם הַה֗וּא</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ce même temps,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acontecerá en aquel tiempo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stars will do when the day of the Lord comes?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harán las estrellas cuando llegue el día de Jehová?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feront les étoiles lorsque le jour du Seigneur viendra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כִּֽי־כוֹכְבֵ֤י הַשָּׁמַ֙יִם֙ וּכְסִ֣ילֵיהֶ֔ם לֹ֥א יָהֵ֖לּוּ אוֹרָ֑ם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étoiles des cieux et leurs astres Ne feront plus briller leur lumière,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las estrellas de los cielos y sus luceros no darán su luz;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stars of heaven and their constellations Will not give their light;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in addition to those who deal treacherously, to whom is woe?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además de los que hacen traición, ¿sobre quiénes será el ay?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à qui le malheur est-il réservé, à part à ceux qui agissent avec trahison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שׁוֹדֵ֗ד וְאַתָּה֙ לֹ֣א שָׁד֔וּד</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qui ravages, et qui n'as pas été ravagé!</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ti, que saqueas y nunca fuiste saqueado;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you who plunder, though you have not been plundered;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will the Lord do with or against the elders of His people and His princes?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hará el Señor con o contra los ancianos de su pueblo y sus príncipes?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 fera le Seigneur avec ou contre les anciens de son peuple et ses princes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בְּמִשְׁפָּ֣ט יָב֔וֹא</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entre en jugement</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vendrá a juicio contra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enter into judgment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waters overflow?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inundarán las aguas?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de quoi les eaux déborderont-elles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יִשְׁטֹֽפוּ׃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l'abri du mensonge.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escondrijo.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hiding place.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when talking to the Lord, who do the righteous say have had dominion over them?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al hablar con Jehová, ¿quién dicen los justos que se enseñoreó de ellos?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lorsqu’ils parlent au Seigneur, qui, selon les justes, a dominé sur eux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חַכְמֵי֙ יֹעֲצֵ֣י פַרְעֹ֔ה עֵצָ֖ה נִבְעָרָ֑ה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sages conseillers de Pharaon forment un conseil stupide.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planes de los prudentes consejeros del faraón se han desvanecido.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Pharaoh’s wise counselors give foolish counsel.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בְּעָל֥וּנוּ אֲדֹנִ֖ים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d'autres maîtres que toi</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otros señores fuera de ti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masters besides You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Where will the desolation come from ?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¿De dónde vendrá el desastre?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 D’où viendra la désolation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וּלְשׁוֹאָ֖ה מִמֶּרְחָ֣ק תָּב֑וֹא</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ruine qui du lointain fondra sur vous?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llegue de lejos el desastre?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desolation which will come from afar?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23:2, what are the merchants of Sidon told to do when Tyre is laid waste?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23:2, ¿qué se les dice a los mercaderes de Sidón que hagan cuando Tiro sea destruida?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23:2, que sont dits aux marchands de Sidon de faire lorsque Tyr sera dévastée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דֹּ֖מּוּ</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muets d'effroi,</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¡Callad,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still,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before whom will the children of the wicked be dashed to pieces in the day of the Lord?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¿delante de quién serán estrellados los niños de los impíos en el día de Jehová?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devant qui les enfants des méchants seront-ils écrasés au jour du Seigneur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לְעֵֽינֵיהֶ֑ם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leurs yeux,</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ellos mismos;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their eyes;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go out of Zion?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saldrá de Sión?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qui sortira de Sion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מִצִּיּוֹן֙ תֵּצֵ֣א תוֹרָ֔ה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Sion sortira la loi,</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Sión saldrá la Ley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Zion shall go forth the law,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had the faithful city become?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qué se había convertido la ciudad fiel?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1:21, qu’était devenue la ville fidèle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what will be fat and plentiful?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el Señor dará pan abundante y sustancioso, ¿como qué?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qu’est-ce qui sera gras et abondant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אֵיכָה֙ הָיְתָ֣ה לְזוֹנָ֔ה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devenue une prostituée!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te has convertido en ramera,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become a harlot!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what reason did the Lord give for trusting the message that Shebna would be removed and Eliakim would take his position?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razón dio Jehová para confiar en el mensaje de que Sebna sería removido y Eliaquim tomaría su puesto?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quelle raison le Seigneur a-t-il donnée pour croire au message selon lequel Shebna serait destitué et Éliakim prendrait sa place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 ס</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 parlé.</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ha hablado.”»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of hosts be?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de los ejércitos?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des armées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לְמִקְדָּ֑שׁ</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sera un sanctuaire,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él será por santuario;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as a sanctuary,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32:15, when the Spirit is poured upon us from on high what will become a fruitful field?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32:15, cuando sobre nosotros sea derramado el espíritu de lo alto, ¿qué se convertirá en un campo fructífero?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32:15, lorsque l’Esprit sera répandu sur nous d’en haut, que deviendra un champ fertile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מִדְבָּר֙ לַכַּרְמֶ֔ל</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désert se change en verger,</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el desierto se convertirá en campo fértil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wilderness becomes a fruitful field,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to whom is the song about a vineyard sung?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¿a quién se le canta el cántico de la viña?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5:1, à qui est chanté le chant sur la vigne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אָשִׁ֤ירָה נָּא֙ לִֽידִידִ֔י</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chanterai à mon bien-aimé</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cantaré por mi amado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let me sing to my Well-beloved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where will a cloud and smoke by day and the shining of a flaming fire by night be in addition to above the assemblies of Mount Zion?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¿dónde habrá nube y humo durante el día y el resplandor de un fuego llameante durante la noche, además de sobre las asambleas del monte Sión?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où y aura-t-il un nuage et de la fumée pendant le jour et l’éclat d’un feu flamboyant pendant la nuit en plus des assemblées du mont Sion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וְלֶ֙חֶם֙ תְּבוּאַ֣ת הָֽאֲדָמָ֔ה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pain que produira la terre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fruto de la tierra.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bread of the increase of the earth;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וּבָרָ֣א יְהוָ֡ה עַל֩ כָּל־מְכ֨וֹן הַר־צִיּ֜וֹן</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établira, sur toute l'étendue de la montagne de Sion</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creará Jehová sobre toda la morada del monte Sión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will create above every dwelling place of Mount Zion,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the tongue and the doings of Judah and Jerusalem are against the Lord to do what?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la lengua y las obras de Judá y Jerusalén son contra Jehová, ¿para hacer qué?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la langue et les actions de Juda et de Jérusalem sont contre le Seigneur, pour faire quoi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לַמְר֖וֹת עֵנֵ֥י כְבוֹדֽוֹ׃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Bravant les regards de sa majesté.</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desafiar la faz de su gloria.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provoke the eyes of His glory.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mercy?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¿qué se hará en misericordia?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par miséricorde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כִּסֵּ֔א</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trône s'affermira</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dispondrá el trono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throne will be established;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Who will give a sign ?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¿quién dará señal?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Qui donnera un signe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יִתֵּ֨ן אֲדֹנָ֥י ה֛וּא לָכֶ֖ם א֑וֹת</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lui-même vous donnera un signe,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mismo os dará señal: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Himself will give you a sign: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what is Zion called?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¿cómo se llama Sión?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comment s’appelle Sion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קִרְיַ֖ת מֽוֹעֲדֵ֑נוּ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cité de nos fêtes!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de nuestras fiestas solemnes.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of our appointed feasts;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Who does Isaiah say is with us ?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¿Quién dice Isaías que está con nosotros?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qui est avec nous, selon Ésaïe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beauty of the Chaldeans’ pride?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Babilonia además de gloria y orgullo de los caldeos?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13:19, comment s'appelle Babylone en plus d'être la beauté de l'orgueil des Chaldéens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עִמָּ֖נוּ אֵֽל׃ ס</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Dieu est avec nous.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Dios está con nosotros.»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God is with us."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three things will the calf do where the fortified city had been?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¿cuáles son las tres cosas que hará el becerro en el lugar donde había estado la ciudad fortificada?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quelles sont les trois choses que le veau fera là où se trouvait la ville fortifiée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יִרְעֶ֥ה עֵ֛גֶל וְשָׁ֥ם יִרְבָּ֖ץ וְכִלָּ֥ה סְעִפֶֽיהָ׃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Là pâture le veau, il s'y couche, et broute les branches.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allí pastará el becerro, allí tendrá su majada y consumirá sus ramas.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feed, and there it will lie down And consume its branches.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as a tabertacle what three things will not happen to Jerusalem?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¿cuáles son las tres cosas que no le sucederán a Jerusalén como tabernáculo?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en tant que tabertacle, quelles sont les trois choses qui n’arriveront pas à Jérusalem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אֹ֤הֶל בַּל־יִצְעָן֙ בַּל־יִסַּ֤ע יְתֵֽדֹתָיו֙ לָנֶ֔צַח וְכָל־חֲבָלָ֖יו בַּל־יִנָּתֵֽקוּ׃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Tente qui ne sera plus transportée, Dont les pieux ne seront jamais enlevés, Et dont les cordages ne seront point détachés.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tienda que no será desarmada, ni serán arrancadas sus estacas ni ninguna de sus cuerdas será rota.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tabernacle that will not be taken down; Not one of its stakes will ever be removed, Nor will any of its cords be broken.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how are the people of the land of the Chaldeans described?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¿cómo se describe al pueblo de la tierra de los caldeos?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comment sont décrits les habitants du pays des Chaldéens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הָעָם֙ לֹ֣א</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n'étaient pas un peuple,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Este pueblo no existía.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people which was not;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T or F, they will be driven into the light.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Verdadero o Falso: Quedarán sumidos en la luz.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Vrai ou Faux, ils seront conduits vers la lumière.</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וַאֲפֵלָ֖ה מְנֻדָּֽח׃</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repoussé dans d'épaisses ténèbres.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sumidos en las tinieblas.»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driven into darkness.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in addition to those who plunder, to whom is woe?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además de los que saquean, ¿para quiénes será el ay?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outre ceux qui pillent, à qui le malheur est-il destiné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צְבִ֣י מַמְלָכ֔וֹת</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l'ornement des royaumes,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hermosura de reinos,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kingdoms,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וּבוֹגֵ֖ד וְלֹא־בָ֣גְדוּ ב֑וֹ</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pilles, et qu'on n'a pas encore pillé!</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haces traición, aunque nadie contra ti la ha hecho!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who deal treacherously, though they have not dealt treacherously with you!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what to the righteous do by the Lord only?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¿qué hacen solamente los justos para Jehová?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que font les justes uniquement par le Seigneur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נַזְכִּ֥יר שְׁמֶֽךָ׃</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nous invoquons ton nom.</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nosotros nos acordaremos de tu nombre,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make mention of Your name.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breath of the Lord is like an overflowing stream to sift the nations, what will be heard?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el aliento de Jehová sea cual torrente que inunda para zarandear a las naciones, ¿qué se oirá?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souffle du Seigneur sera comme un torrent débordant pour cribler les nations, qu’entendra-t-on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וְהִשְׁמִ֨יעַ יְהוָ֜ה אֶת־ה֣וֹד קוֹל֗וֹ</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fera retentir sa voix majestueuse,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hará oír su potente voz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cause His glorious voice to be heard,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In what emotional state of mind was Isaiah when he saw this prophecy?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¿En qué estado mental emocional se encontraba Isaías cuando vio esta profecía?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dans quel état d’esprit émotionnel se trouvait Ésaïe lorsqu’il a vu cette prophétie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נִבְהַ֖לְתִּי מֵרְאֽוֹת׃</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tremblement m'empêche de voir.</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 verlo me lleno de espanto.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was dismayed when I saw it.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what 2 things are mentioned here when speaking about the word ?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¿Cuáles 2 cosas se mencionan aquí cuando se habla de la palabra?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8:20, quelles sont les 2 choses mentionnées ici en parlant du mot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לְתוֹרָ֖ה וְלִתְעוּדָ֑ה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loi et au témoignage!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ley y al testimonio!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law and to the testimony!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when her gates lament and mourn, what will she do?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cuando sus puertas se entristezcan y se lamenten, ¿qué hará?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lorsque ses portes se lamenteront et seront dans le deuil, que fera-t-elle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words describe the way the Lord will recover the remnant of His people who are left?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palabras describen la manera en que Jehová recuperará el resto de su pueblo que aún quede?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quels mots décrivent la manière dont le Seigneur récupérera le reste de son peuple qui reste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וְנִקָּ֖תָה לָאָ֥רֶץ תֵּשֵֽׁב׃</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Dépouillée, elle s'assiéra par terre.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ella, desamparada, se sentará en tierra.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being desolate shall sit on the ground.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what will the bread of the increase of the earth be like?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¿qué será como fruto de la tierra?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à quoi ressemblera le pain des revenus de la terre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דָשֵׁ֖ן וְשָׁמֵ֑ן</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savoureux et nourrissant;</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dará pan abundante y sustancioso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fat and plentiful.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what are evil?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¿qué son malas?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que sont pernicieuses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וְכֵלַ֖י כֵּלָ֣יו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armes du fourbe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armas del tramposo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schemes of the schemer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after saying that the schemer devises wicked plans and that the generous man shall stand, who is told to rise up and listen?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después de decir que el tramposo trama intrigas inicuas y que el nobel piensa nobleza, ¿a quién se le dice que se levante y escuche?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après avoir dit que l’intrigant médite des plans méchants et que l’homme généreux subsistera, à qui est-il dit de se lever et d’écouter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שַֽׁאֲנַנּ֔וֹת קֹ֖מְנָה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Femmes insouciantes,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¡Mujeres indolentes,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women who are at ease,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what will no one do when the nations like a lion carry away their prey?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¿qué no hará nadie cuando las naciones, como leones, arrebaten su presa?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que ne fera personne lorsque les nations emporteront leur proie comme un lion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מַצִּֽיל׃</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personne ne vient au secours.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nadie se la quitará.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will deliver.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what will the wicked fail to do when the Lord's hand is lifted up?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¿qué dejarán de hacer los malvados cuando la mano de Jehová esté alzada?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que ne feront pas les méchants lorsque la main du Seigneur sera levée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יוֹסִ֨יף אֲדֹנָ֤י ׀ שֵׁנִית֙ יָד֔וֹ</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étendra une seconde fois sa main,</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alzará otra vez su mano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shall set His hand again the second time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בַּל־יֶחֱזָי֑וּן</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l'aperçoivent pas.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ellos no ven.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not see.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The Lord will give Assyria charge to do what 3 things ?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¿Jehová le dará a Asiria el mandato de hacer qué tres cosas?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le Seigneur donnera à l'Assyrie la charge de faire quelles sont les trois choses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לִשְׁלֹ֤ל שָׁלָל֙ וְלָבֹ֣ז בַּ֔ז ׳וּלְשִׂימוֹ׳ ״וּלְשׂוּמ֥וֹ״ מִרְמָ֖ס כְּחֹ֥מֶר חוּצֽוֹת׃</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 se livre au pillage et fasse du butin, Pour qu'il le foule aux pieds comme la boue des rues.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quite los despojos y arrebate la presa, y lo ponga para ser pisoteado como lodo de las calles;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seize the spoil, to take the prey, And to tread them down like the mire of the streets.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When told to ask for a sign, what did Ahaz say he would not do ?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cuando se le dijo a Acaz que pidiera una señal, ¿qué dijo que no haría?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Lorsqu'on lui a dit de demander un signe, qu'est-ce qu'Achaz a dit qu'il ne ferait pas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אָחָ֑ז לֹא־אֶשְׁאַ֥ל וְלֹֽא־אֲנַסֶּ֖ה אֶת־יְהוָֽה׃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Achaz répondit: Je ne demanderai rien, je ne tenterai pas l'Éternel.</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Acaz: —No pediré ni tentaré a Jehová.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Ahaz said, "I will not ask, nor will I test the Lord!"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what words describe the time relationship between when Leviathon is slain and when it is time to sing to a vineyard of red wine?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¿qué palabras describen la relación temporal entre el momento en que Leviatón es asesinado y el momento de cantar a la viña del vino rojo?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quels mots décrivent la relation temporelle entre le moment où Léviathon est tué et le moment où il est temps de chanter pour une vigne de vin rouge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since wickedness will come upon the wicked, what do we ask from the Lord for us?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puesto que la maldad vendrá sobre los malvados, ¿qué le pedimos a Jehová por nosotros?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puisque la méchanceté viendra sur les méchants, que demandons-nous au Seigneur pour nous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חָנֵּ֖נוּ לְךָ֣</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aie pitié de nous!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 misericordia de nosotros,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gracious to us;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you will defile what two things?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¿tendrás por impura qué dos cosas?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30:22, quelles sont les deux choses que vous souillerez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 what portion of this verse means about the same thing as "a king will reign in righteousness"?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 ¿qué parte de este versículo significa aproximadamente lo mismo que “He aquí que para justicia reinará un rey”?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 quelle partie de ce verset signifie à peu près la même chose que « un roi régnera dans la justice »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אֶת־צִפּוּי֙ פְּסִילֵ֣י כַסְפֶּ֔ךָ וְאֶת־אֲפֻדַּ֖ת מַסֵּכַ֣ת זְהָבֶ֑ךָ</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tiendrez pour souillés l'argent qui recouvre vos idoles, Et l'or dont elles sont revêtues;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plata que recubre tus esculturas, y el oro que reviste tus imágenes fundidas.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covering of your images of silver, And the ornament of your molded images of gold.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if the goals of those who oppose the Lord are fulfilled, there will be no place in the midst of the land for what?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si se cumplen los objetivos de los que se oponen al Señor, no habrá lugar en medio de la tierra para ¿qué?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si les objectifs de ceux qui s’opposent au Seigneur se réalisent, il n’y aura plus de place au milieu du pays pour quoi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וְהֽוּשַׁבְתֶּ֥ם לְבַדְּכֶ֖ם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qu'ils habitent seuls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¿Habitaréis vosotros solos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they may dwell alone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in comparison to the time when seven women ask one man to take away their reproach will the Branch of the Lord is beautiful and glorious?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en comparación al momento en que siete mujeres pidieron a un hombre que les quitara el oprobio, ¿será hermoso y glorioso el renuevo de Jehová ?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en comparaison de l’époque où sept femmes demandèrent à un homme d’ôter leur opprobre, la Branche du Seigneur sera-t-elle belle et glorieuse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וּלְשָׂרִ֖ים לְמִשְׁפָּ֥ט יָשֹֽׂרוּ׃</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princes gouverneront avec droiture.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príncipes presidirán en juicio.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princes will rule with justice.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in which year did this prophecy come?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¿en qué año vino esta profecía?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en quelle année cette prophétie a-t-elle eu lieu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אָחָ֑ז</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roi Achaz, cet oracle fut prononcé:</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Acaz,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came in the year that King Ahaz died.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7:10, Who spoke again to Ahaz ?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7:10, ¿Quién volvió a hablar a Acaz?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7:10, Qui parla encore à Achaz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וַיּ֣וֹסֶף יְהוָ֔ה דַּבֵּ֥ר אֶל־אָחָ֖ז לֵאמֹֽר׃</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parla de nouveau à Achaz, et lui dit:</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Habló también Jehová a Acaz, diciendo: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spoke again to Ahaz, saying,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perverse spirit caused Egypt to do?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hizo el espíritu de vértigo en Egipto?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l’esprit pervers a poussé l’Égypte à faire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וְהִתְע֤וּ אֶת־מִצְרַ֙יִם֙ בְּכָֽל־מַעֲשֵׂ֔הוּ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qu'ils fassent chanceler les Égyptiens dans tous leurs actes,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extraviaron a Egipto en toda su obra,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have caused Egypt to err in all her work,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the Lord's people need to hide themselves until what has passed?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¿qué tiene que pasar para que el pueblo de Jehová deje de esconderse?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le peuple du Seigneur doit se cacher jusqu'à ce que ce qui est passé se produise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׳עַד־יַעֲבוֹר־יַעֲבָר־זָֽעַם׃׳ ״עַד־כִּֽי־יַעֲבָר־הִנֵּ֤ה״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la colère soit passée.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tanto que pasa la indignación.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Until the indignation is past.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from whom did Isaiah hear that a destruction is determined even upon the whole earth?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¿de quién oyó Isaías que habrá destrucción ya determinada sobre todo el país?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28:22, de qui Ésaïe a-t-il entendu dire qu’une destruction était déterminée sur toute la terre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כִּֽי־כָלָ֨ה וְנֶחֱרָצָ֜ה שָׁמַ֗עְתִּי מֵאֵ֨ת אֲדֹנָ֧י יְהוִ֛ה צְבָא֖וֹת</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appris du Seigneur, de l'Éternel des armées.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oído del Señor, Jehová de los ejércitos.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 have heard from the Lord God of hosts,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in addition to those who are about to perish in the lad of Assyria, what group of people will worship the Lord in the holy mount at Jerusalem?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además de aquellos que habían sido esparcidos en la tierra de Asiria, ¿qué grupo de personas adorará Jehová en el monte santo en Jerusalén?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en plus de ceux qui sont sur le point de périr dans le pays d’Assyrie, quel groupe de personnes adorera le Seigneur sur la sainte montagne de Jérusalem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וְהַנִּדָּחִ֖ים בְּאֶ֣רֶץ מִצְרָ֑יִם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fugitifs au pays d'Égypte;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habían sido desterrados a Egipto,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who are outcasts in the land of Egypt,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not done to black cummin?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no se debe hacer con el eneldo?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 ne fait-on pas à la nielle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בֶֽחָרוּץ֙ י֣וּדַשׁ קֶ֔צַח</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foule pas la nielle avec le traîneau,</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el eneldo no se trilla con trillo,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black cummin is not threshed with a threshing sledge,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when will Jacob's children hallow the Lord's name?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¿cuándo santificarán los hijos de Jacob el nombre del Jehová?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quand les enfants de Jacob sanctifieront-ils le nom du Seigneur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בִ֠רְאֹתוֹ יְלָדָ֞יו</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lorsque ses enfants verront au milieu d'eux l'oeuvre de mes mains,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verá a sus hijos,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when he sees his children,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what two categories of people have erred through intoxicating drink?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¿cuáles son las dos categorías de personas que han errado por la sidra?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quelles sont les deux catégories de personnes qui ont commis une erreur en buvant des boissons enivrantes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כֹּהֵ֣ן וְנָבִיא֩ שָׁג֨וּ בַשֵּׁכָ֜ר</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Sacrificateurs et prophètes chancellent dans les boissons fortes,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sacerdote y el profeta erraron por la sidra,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priest and the prophet have erred through intoxicating drink,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trust in what?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¿en qué confían los hijos apartados?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en quoi les rebelles font-ils confiance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וְלַחְס֖וֹת בְּצֵ֥ל מִצְרָֽיִם׃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chercher un abri sous l'ombre de l'Égypte!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ponen su esperanza en el amparo de Egipto.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trust in the shadow of Egypt!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What have the nation done according to the joy of harvest ?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¿qué ha hecho la gente según la alegrí que se tiene en la siega?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Qu'a fait la nation selon la joie de la moisson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own the strangers?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tomará posesión de los extraños?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à qui appartiendront les étrangers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וְהִֽתְנַחֲל֣וּם בֵּֽית־יִשְׂרָאֵ֗ל</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d'Israël les possédera</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de Israel los poseerá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of Israel will possess them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13:17, what words describe how the Medes will feel about certain metals?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13:17, ¿qué palabras describen cómo se sentirán los medos acerca de ciertos metales?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13:17, quels mots décrivent ce que les Mèdes ressentiront à l’égard de certains métaux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אֲשֶׁר־כֶּ֙סֶף֙ לֹ֣א יַחְשֹׁ֔בוּ וְזָהָ֖ב לֹ֥א יַחְפְּצוּ־בֽוֹ׃</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ne font point cas de l'argent, Et qui ne convoitent point l'or.</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ocuparán de la plata ni codiciarán oro.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will not regard silver; And as for gold, they will not delight in it.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the tongue and the doings of Judah and Jerusalem are against whom?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¿por qué han caído Jerusalén y Judá, y contra qué dos cosas estaban en contra de Jehová?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la langue et les actions de Juda et de Jérusalem sont dirigées contre qui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אֶל־יְהוָ֔ה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contre l'Éternel,</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han sido contra Jehová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against the Lord,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words describe the beauty of the drunkards of Ephraim?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¿qué palabras describen los ebrios de Efraín?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quels mots décrivent la beauté des ivrognes d’Éphraïm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וְצִ֥יץ נֹבֵ֖ל צְבִ֣י תִפְאַרְתּ֑וֹ</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fleur fanée, qui fait l'éclat de sa parure,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la flor caduca de la hermosura de su gloria,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glorious beauty is a fading flower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words describe the Lord's feeling about the blood of bulls, lambs, or goats offered by his rebellious children?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palabras describen el sentimiento de Jehová acerca de la sangre de bueyes, de ovejas, y de machos cabríos ofrecidos por sus hijos rebeldes?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quels mots décrivent le sentiment du Seigneur à l’égard du sang des taureaux, des agneaux ou des boucs offerts par ses enfants rebelles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חָפָֽצְתִּי׃</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prends point plaisir</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quiero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do not delight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שָׂמְח֤וּ</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réjouit devant toi,</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alegrarán delante de ti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rejoice before You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which cedars are high and lifted up which will be made low in the day of the Lord of hosts?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¿cuáles son los cedros altos y erguidos que serán abatido en el día de Jehová de los ejércitos?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quels cèdres sont élevés et élevés qui seront abaissés au jour du Seigneur des armées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כָּל־אַרְזֵ֣י הַלְּבָנ֔וֹן</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tous les cèdres du Liban,</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todos los cedros del Líbano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all the cedars of Lebanon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striking the earth, what will the Rod or Branch do with the rod of His mouth and the breath of His lips?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herirá la tierra, ¿qué hará la vara con la vara de su boca y con el espíritu de sus labios?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frapper la terre, que fera la verge ou le rameau avec la verge de sa bouche et le souffle de ses lèvres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יָמִ֥ית רָשָֽׁע׃</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fera mourir le méchant.</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matará al impío.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slay the wicked.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What two things has the Lord broken?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¿Cuáles dos cosas ha quebrantado Jehová?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quelles sont les deux choses que L'Éternel a brisées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מַטֵּ֣ה רְשָׁעִ֑ים שֵׁ֖בֶט מֹשְׁלִֽים׃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bâton des méchants, La verge des dominateurs.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bastón de los impíos, el cetro de los señores: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staff of the wicked, The scepter of the rulers;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is God to us?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¿qué es Dios para nosotros?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qu’est-ce que Dieu pour nous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אֵ֧ל יְשׁוּעָתִ֛י</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Dieu est ma délivrance,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Dios es mi salvación;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God is my salvation,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when the nations come against the Lord's people who have become wicked, there will be no one among the nations attacking who will be something or who will do something else or will slumber or sleep.  What are these 2 things?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cuando las naciones ataquen al pueblo del Señor, que se ha vuelto malvado, no habrá entre las naciones que ataquen a nadie que sea algo, que haga algo diferente, que se duerma o se duerma. ¿Cuáles son estas dos cosas?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lorsque les nations s'attaqueront au peuple du Seigneur devenu méchant, il n'y aura personne parmi les nations qui attaquera, qui fera quelque chose, qui fera autre chose, qui sommeillera ou dormira. Quelles sont ces deux choses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אֵין־עָיֵ֤ף וְאֵין־כּוֹשֵׁל֙ בּ֔וֹ</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n'est fatigué, nul ne chancelle de lassitude,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habrá entre ellos nadie cansado, ni quien tropiece;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one will be weary or stumble among them,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happen because smoke will come from the north?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ya pasará porque como un humo viene del norte?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se passera-t-il lorsque de la fumée viendra du nord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in what specific part of Arabia was this burden against?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¿en qué parte específica de Arabia se dirigió esta profecía?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dans quelle partie spécifique de l’Arabie ce fardeau était-il imposé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בַּיַּ֤עַר בַּעְרַב֙</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broussailles de l'Arabie,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 las malezas de Arabia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forest in Arabia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29:12, what might an illiterate person say when asked to read a book?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29:12, ¿qué podría decir una persona que no sabe leer cuando se le pide que lea un libro?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29:12, que pourrait dire une personne analphabète lorsqu’on lui demande de lire un livre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לֹ֥א יָדַ֖עְתִּי סֵֽפֶר׃ ס</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répond: Je ne sais pas lire.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dirá: «No sé leer.»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says, "I am not literate."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what do evil people do for a bribe?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¿qué hacen los malvados a cambio de un soborno?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que font les méchants pour obtenir un pot-de-vin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מַצְדִּיקֵ֥י רָשָׁ֖ע</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justifient le coupable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declaran justo al culpable,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justify the wicked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How long will His thorns and his briers burned ?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¿Hasta cuándo arderán sus espinos y sus cardos?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Jusques à quand ses épines et ses ronces brûleront-elles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אֶחָֽד׃</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un seul jour;</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un día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one day.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I will make a mortal more rare than fine gold?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"el oro fino al varón"?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 Je rendrai un mortel plus rare que l’or fin »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וְאָדָ֖ם מִכֶּ֥תֶם אוֹפִֽיר׃</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les rendrai plus rares que l'or d'Ophir.</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más que el oro de Ofir al ser humano.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more than the golden wedge of Ophir.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נָמ֖וֹג פְּלֶ֣שֶׁת כֻּלֵּ֑ךְ</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Tremble, pays tout entier des Philistins!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¡Disuelta estás por entero, Filistea!,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you of Philistia are dissolved;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26:6, what will bring down the lofty city in addition to the feet of the poor?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26:6, ¿qué derribará a la ciudad enaltecida, además de los pies del afligido?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26:6, qu’est-ce qui fera tomber la ville haute en plus des pieds des pauvres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פַּעֲמֵ֥י דַלִּֽים׃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les pas des misérables.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bajo los pasos del necesitado.»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steps of the needy."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at the border of Egypt one day?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junto a la frontera de Egipto un día?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à la frontière de l’Égypte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וּמַצֵּבָ֥ה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monument à l'Éternel.</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monumento a Jehová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pillar to the Lord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what will the Lord utterly abolish?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¿con Squé acabará por completo Jehová?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qu’est-ce que le Seigneur abolira complètement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וְהָאֱלִילִ֖ים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idoles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los ídolos.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idols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even though the punishment of Jacob will be like he who gathers heads of grain in the valley of Rephaim, what will be left in it?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aunque el castigo de Jacob será como el que recoge espigas en el valle de Refaim, ¿qué quedará en él?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même si la punition de Jacob sera comme celle de celui qui ramasse des épis dans la vallée des Rephaïm, que restera-t-il dans cette vallée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וְנִשְׁאַר־בּ֤וֹ עֽוֹלֵלֹת֙</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restera un grappillage,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en él rebuscos,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gleaning grapes will be left in it,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who will no longer be called bountiful?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¿quién ya no será llamado respetable?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qui ne sera plus appelé magnanime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וּלְכִילַ֕י לֹ֥א יֵֽאָמֵ֖ר שֽׁוֹעַ׃</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au fourbe celui de magnanime.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el tramposo será llamado respetable.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miser said to be bountiful;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what will Ariel be to God?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¿qué será Ariel para Dios?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que sera Ariel pour Dieu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the seraphim used to cover his face? To cover his feet? To fly ?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usaban los serafines para cubrirse el rostro? ¿Para cubrirse los pies? ¿Para volar?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le séraphin utilisait-il pour se couvrir le visage ? Pour se couvrir les pieds ? Pour voler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בִּשְׁתַּ֣יִם׀ יְכַסֶּ֣ה פָנָ֗יו וּבִשְׁתַּ֛יִם יְכַסֶּ֥ה רַגְלָ֖יו וּבִשְׁתַּ֥יִם יְעוֹפֵֽף׃</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dont ils se couvraient la face, deux dont ils se couvraient les pieds, et deux dont ils se servaient pour voler.</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dos cubrían sus rostros, con dos cubrían sus pies y con dos volaban.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two he covered his face, with two he covered his feet, and with two he flew.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do ?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hará Jehová de los ejércitos?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Que fera l’Éternel des armées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שׁ֔וֹט</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agitera le fouet contre lui,</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el látigo contra él,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stir up a scourge for him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passed ?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¿Por dónde pasó?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passé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 בְּמִגְר֑וֹן</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traverse Migron,</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pasó hasta Migrón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passed Migron;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The children of Israel had not been mindful of whom?  Be specific.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¿de quién no se acordaron los hijos de Israel? Sea específico.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17:10, les enfants d'Israël n'avaient pas pensé à qui ? Soyez précis.</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וְצ֥וּר מָעֻזֵּ֖ךְ לֹ֣א זָכָ֑רְתְּ</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t'es pas souvenu du rocher de ton refuge.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te acordaste de la roca de tu refugio.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not been mindful of the Rock of your stronghold,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stretched out still ?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todavía está extendida?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est encore étendu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כַּאֲרִיאֵֽל׃</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Ariel.</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«ariel».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Ariel.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3:10, what does the Lord want said to the righteous because they shall eat the fruit of their doings?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3:10, ¿qué quiere el Señor que se les diga a los justos porque comerán el fruto de sus obras?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3:10, que veut dire le Seigneur aux justes pour qu’ils mangent le fruit de leurs œuvres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כִּי־ט֑וֹב</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prospérera,</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le irá bien,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it shall be well with them,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who are God's people?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¿quiénes son el pueblo de Dios?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qui est le peuple de Dieu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יַעֲקֹ֔ב</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maison de Jacob,</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casa de Jacob,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house of Jacob,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what will be for walls and bulwarks in the city God prepares?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¿qué serán los muros y antemuro de la ciudad que Dios prepara?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quels seront les murs et les remparts de la ville que Dieu prépare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יְשׁוּעָ֥ה יָשִׁ֖ית</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nous donne le salut</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salvación puso Dios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God will appoint salvation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your choicest valleys shall be full of what?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¿de qué estarán llenos tus hermosos valles?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vos plus belles vallées seront remplies de quoi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מָ֣לְאוּ רָ֑כֶב</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remplies de chars,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llenaron de carros,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full of chariots,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in comparison to when the Root of Jesse shall stand as a banner, when will the Lord set His hand again the second time to recover the remnant of his people?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en comparación con cuando la raíz de Isaí esté puesta por pendón, ¿cuándo alzará otra vez Jehová su mano para recobrar al resto de su pueblo que aún quede?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en comparaison du moment où la racine de Jessé se dressera comme une bannière, quand le Seigneur étendra-t-il à nouveau sa main une seconde fois pour récupérer le reste de son peuple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2025-10-28T23:50:54Z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