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17:9, on that day their fortified cities will be as a forsaken bough, and what else?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17:9, en aquel día, sus ciudades fortificadas serán como los frutos que quedan en los renuevos, ¿y en qué más?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17:9, ce jour-là, leurs villes fortifiées seront comme un rameau abandonné, et quoi d’autre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מִלֵּ֣א צִיּ֔וֹן</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remplit Sion</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Él llena a Sión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has filled Zion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8:17, In Whom will Isaiah hope in  ?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8:17, ¿En quién confiaré Isaías? Se específico.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8:17, En qui Ésaïe espérera-t-il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וְקִוֵּ֖יתִֽי־לֽוֹ׃</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place en lui ma confiance.</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él confiaré.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 will hope in Him.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 How and where was the land oppressed ?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 ¿dónde llenará de gloria al final la tierra de Zabulón y la tierra de Neftalí?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8:23 (Anglais Ésaïe 9:1), où remplira-t-il de gloire le pays de Zabulon et le pays de Nephtali à la fin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דֶּ֤רֶךְ הַיָּם֙ עֵ֣בֶר הַיַּרְדֵּ֔ן גְּלִ֖יל הַגּוֹיִֽם׃</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contrée voisine de la mer, au delà du Jourdain, Le territoire des Gentils.</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camino del mar, de aquel lado del Jordán, en Galilea de los gentiles.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By the way of the sea, beyond the Jordan, In Galilee of the Gentiles.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4:4, what will the Lord purge by the spirit of judgment?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4:4, ¿qué purificará el Señor con el espíritu de juicio?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4:4, que purifiera le Seigneur par l’esprit de jugement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וְאֶת־דְּמֵ֥י יְרוּשָׁלִַ֖ם יָדִ֣יחַ מִקִּרְבָּ֑הּ</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purifié Jérusalem du sang qui est au milieu d'elle,</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limpie a Jerusalén de la sangre derramada en medio de ella,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purged the blood of Jerusalem from her midst,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19:18, what two things will five cities in the land of Egypt do?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19:18, ¿cuáles son las dos cosas que harán cinco ciudades en la tierra de Egipto?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19:18, quelles sont les deux choses que feront cinq villes du pays d’Égypte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מְדַבְּרוֹת֙ שְׂפַ֣ת כְּנַ֔עַן וְנִשְׁבָּע֖וֹת לַיהוָ֣ה צְבָא֑וֹת</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parleront la langue de Canaan, Et qui jureront par l'Éternel des armées:</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hablen la lengua de Canaán y que juren por Jehová de los ejércitos;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speak the language of Canaan and swear by the Lord of hosts;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32:15, the bustling city will be deserted until what happens from on high?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32:15, el bullicio de la ciudad cesará hasta que algo suceda. ¿Qué es lo que sucederá?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32:15, la ville animée sera déserte jusqu’à ce que survienne ce qui vient d’en haut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וְהָ֣אָמִ֔יר</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sur la cime des montagnes,</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 las ramas,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an uppermost branch,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עַד־יֵ֨עָרֶ֥ה עָלֵ֛ינוּ ר֖וּחַ מִמָּר֑וֹם</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Jusqu'à ce que l'esprit soit répandu d'en haut sur nous,</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que sobre nosotros sea derramado el espíritu de lo alto.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Until the Spirit is poured upon us from on high,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30:10, what do the rebellious people say to the seers?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30:10, ¿qué dice el pueblo rebelde a los videntes?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30:10, que disent les rebelles aux voyants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אָמְר֤וּ לָֽרֹאִים֙ לֹ֣א תִרְא֔וּ</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disent aux voyants: Ne voyez pas!</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dicen a los videntes: «No tengáis visiones»,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say to the seers, "Do not see,"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5:17, when the Lord of hosts shall be exalted in judgment, what will happen in the waste places of the fat ones?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5:17, cuando el Señor de los ejércitos sea exaltado en juicio, ¿qué sucederá en los campos desolados de los ricos?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5:17, lorsque le Seigneur des armées sera exalté en jugement, qu'arrivera-t-il dans les lieux désolés des riches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וְחָרְב֥וֹת מֵחִ֖ים גָּרִ֥ים יֹאכֵֽלוּ׃</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des étrangers dévoreront les possessions ruinées des riches.</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extranjeros devorarán los campos desolados de los ricos.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the waste places of the fat ones strangers shall eat.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17:4, What was going to wane in the future?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17:4, ¿qué menguará?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17:4, qu’est-ce qui allait disparaître dans le futur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יִדַּ֖ל כְּב֣וֹד יַעֲקֹ֑ב</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gloire de Jacob sera affaiblie,</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menguará la gloria de Jacob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glory of Jacob will wane,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6:4, what was filled with smoke?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6:4, ¿qué estaba lleno de humo?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6:4, qu’est-ce qui était rempli de fumée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וְהַבַּ֖יִת יִמָּלֵ֥א עָשָֽׁן׃</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maison se remplit de fumée.</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Casa se llenó de humo.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house was filled with smoke.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14:30, who will lie down?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14:30 ¿quiénes se acostarán?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14:30, qui se couchera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16:9, the Lord will bewail the vine of what place?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16:9, ¿Jehová lamentará por la viña de qué lugar?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16:9, L'Éternel pleurera la vigne de quel lieu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וְאֶבְיוֹנִ֖ים לָבֶ֣טַח יִרְבָּ֑צוּ</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malheureux reposer en sécurité;</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necesitados se acostarán confiados;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needy will lie down in safety;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1:15, God will not do what even if a rebellious people make many prayers?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1:15, ¿Qué hará Dios aunque un pueblo rebelde haga muchas oraciones?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1:15, que ne fera pas Dieu même si un peuple rebelle fait de nombreuses prières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אֵינֶ֣נִּי שֹׁמֵ֑עַ</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n'écoute pas:</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yo no oiré;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not hear.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 what phrase describes the people whose glorious beauty is a fading flower?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 ¿qué gente es comparada con la flor caduca de la hermosura de su gloria?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 quelle expression décrit le peuple dont la beauté glorieuse est une fleur fanée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שִׁכֹּרֵ֣י אֶפְרַ֔יִם</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ivrognes d'Éphraïm,</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los ebrios de Efraín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drunkards of Ephraim,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30:13, because they trust in oppression and perversity, what will be to them like a breach ready to fall?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30:13, porque confían en la violencia y en la iniquidad, ¿qué será para ellos como grieta que amenaza ruina?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30:13, parce qu’ils se confient dans l’oppression et la perversité, qu’est-ce qui sera pour eux comme une brèche prête à tomber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יִֽהְיֶ֤ה לָכֶם֙</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 crime sera pour vous</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eso, este pecado os será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this iniquity shall be to you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3:18, what word appears to summarize things like jingling anklets, scarves, crescents, pendants, bracelets, veils, among other things?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3:18, ¿qué palabra parece resumir cosas como tobilleras tintineantes, bufandas, medialunas, colgantes, pulseras, velos, entre otras cosas?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N/A</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תִּפְאֶ֧רֶת</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N/A</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adorno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finery: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24:3, what will be entirely emptied and utterly plundered?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24:3, ¿qué será totalmente devastada y completamente saqueada?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24:3, qu’est-ce qui sera entièrement vidé et complètement pillé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גֶּ֣פֶן שִׂבְמָ֔ה</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Aussi je pleure sur la vigne de Sibma,</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la viña de Sibma;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I will bewail the vine of Sibmah,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הָאָ֔רֶץ</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pays</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tierra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land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31:8, what will happen after the Lord's people return to Him and throw away their idols?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31:8, ¿qué sucederá después de que el pueblo de Jehová vuelva a Él y arroje sus ídolos?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31:8, que se passera-t-il après que le peuple du Seigneur sera revenu à Lui et aura rejeté ses idoles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וְנָפַ֤ל אַשּׁוּר֙</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l'Assyrien tombera</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caerá Asiria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Assyria shall fall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24:16, what words introduce and personalize the phrophet's statement that the treacherous dealers have delt treacherously?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24:16, ¿qué palabras introducen y personalizan la declaración del profeta de que los traidores han traicionado?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24:16, quels mots introduisent et personnalisent la déclaration du prophète selon laquelle les traîtres ont agi de manière traîtresse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 רָזִי־לִ֥י רָֽזִי־לִ֖י א֣וֹי לִ֑י</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moi je dis: Je suis perdu! je suis perdu! malheur à moi!</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yo dije: «¡Mi desdicha, mi desdicha, ay de mí!»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I said, "I am ruined, ruined! Woe to me!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30:28, what will be in the jaws of the people?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30:28, ¿qué habrá en las quijadas de los pueblos?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30:28, qu’y aura-t-il dans les mâchoires du peuple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וְרֶ֣סֶן מַתְעֶ֔ה עַ֖ל לְחָיֵ֥י עַמִּֽים׃</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comme un mors</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freno estará en las quijadas de los pueblos,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there shall be a bridle in the jaws of the people,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21:2, What country is told to go up?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21:2, ¿A qué país se le dice que suba?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21:2, à quel pays est-il demandé de monter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עֲלִ֤י עֵילָם֙</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-Monte, Élam!</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Sube, Elam;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Go up, O Elam!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7:23, what words describe the length of time between when a young cow and two sheep will give an abundance of milk and when briers and thorns will be abundant?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7:23, ¿qué palabras describen el tiempo entre la abundancia de leche y la abundancia de espinos y cardos?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7:23, quels mots décrivent le temps écoulé entre le moment où une jeune vache et deux brebis donneront une abondance de lait et le moment où les ronces et les épines seront abondantes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3:11, what will happen to the reward of the hands of the wicked?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3:11, ¿qué pasará con la recompensa de las manos de los malvados?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3:11, qu’adviendra-t-il de la récompense des mains des méchants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 יִֽהְיֶ֣ה</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jour-là,</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también en aquel tiempo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happen in that day,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10:33, what will happen to those of high stature ?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10:33, ¿qué pasará con los árboles de gran altura?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10:33, qu’arrivera-t-il à ceux de haute stature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גְּדוּעִ֔ים</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sont coupés,</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cortados,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hewn down,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14:13, where did the son of the morning say he would ascend?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14:13, ¿adónde dijo el hijo de la mañana que subiría?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14:13, où le fils de l’aurore a-t-il dit qu’il monterait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הַשָּׁמַ֣יִם אֶֽעֱלֶ֔ה</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monterai au ciel,</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“Subiré al cielo.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ascend into heaven,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10:14, what did Assyria say he has gathered?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10:14, ¿qué dijo Asiria que se apoderó?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10:14, qu’est-ce que l’Assyrie a dit avoir rassemblé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כָּל־הָאָ֖רֶץ אֲנִ֣י אָסָ֑פְתִּי</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J'ai ramassé toute la terre:</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me apoderé yo de toda la tierra,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have gathered all the earth;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33:12, what will be like the burnings of lime?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33:12, ¿qué será como cal quemada?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33:12, qu’est-ce qui ressemblera à la combustion de la chaux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וְהָי֥וּ עַמִּ֖ים</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peuples seront</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pueblos serán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people shall be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24:13, when the gate is stricken with descruction what will it be like in addition to being like the gleaning of grapes when the vitage is done?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24:13, cuando ruina fue destrozada la puerta, ¿cómo será, además de ser como rebuscos después de la vendimia?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24:13, lorsque la porte sera frappée de destruction, à quoi cela ressemblera-t-il, en plus d'être comme le grappillage des raisins lorsque la vendange sera terminée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יֵעָ֥שֶׂה לּֽוֹ׃</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produit de ses mains.</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 será pagado.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given him.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כְּנֹ֣קֶף זַ֔יִת</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quand on secoue l'olivier,</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un olivo sacudido,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be like the shaking of an olive tree,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30:27, what comes from afar?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30:27 ¿Qué viene de lejos?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30:27, qu’est-ce qui vient de loin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שֵׁם־יְהוָה֙ בָּ֣א מִמֶּרְחָ֔ק</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le nom de l'Éternel vient de loin;</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el nombre de Jehová viene de lejos!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the name of the Lord comes from afar,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19:17, Everyone who makes mention of Judah being a terror to Egypt in the future will feel what emotion in himself?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19:17, ¿qué emoción sentirá todo hombre que se acuerde de la tierra de Judá?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19:17, quiconque mentionnera que Juda sera une terreur pour l’Égypte dans le futur ressentira quelle émotion en lui-même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אֹתָ֛הּ אֵלָ֖יו יִפְחָ֑ד</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sera dans l'épouvante,</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temerá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afraid in himself,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33:7, The ambassadors of peace shall weep bitterly. What other statement describes events at the same time?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33:7, «He aquí que sus embajadores darán voces afuera». ¿Qué otra afirmación describe los acontecimientos que ocurrieron al mismo tiempo?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33:7, « Les messagers de paix pleureront amèrement. » Quelle autre déclaration décrit des événements survenus au même moment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הֵ֚ן אֶרְאֶלָּ֔ם צָעֲק֖וּ חֻ֑צָה</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les héros Poussent des cris au dehors;</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sus embajadores darán voces afuera;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Surely their valiant ones shall cry outside,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10:33, who will be humbled ?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10:33 ¿Quiénes serán derribados?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10:33, qui sera humilié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וְהַגְּבֹהִ֖ים יִשְׁפָּֽלוּ׃</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plus élevés sont abattus.</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altos serán derribados.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haughty will be humbled.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3:25, because the daughters are haughty, what will happen to the young men?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3:25, porque las hijas son altivas, ¿qué pasará con los varones?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3:25, parce que les filles sont hautaines, qu’arrivera-t-il aux jeunes hommes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32:2,a man will be as what in a dry place?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32:2, ¿cómo qué será el varón en tierra de sequedad?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32:2, à quoi ressemblera un homme dans un endroit sec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בַּחֶ֣רֶב יִפֹּ֑לוּ</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tomberont sous le glaive,</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caerán a espada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fall by the sword,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2:10, what words in this verse mean nearly the same thing as: the terror of the Lord?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2:10, ¿qué palabras en este versículo significan casi lo mismo que: de la presencia temible de Jehová?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2:10, quels mots dans ce verset signifient presque la même chose que : la terreur du Seigneur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וּמֵהֲדַ֖ר גְּאֹנֽוֹ׃</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l'éclat de sa majesté.</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del resplandor de su majestad!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glory of His majesty.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14:18, who sleep in glory?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14:18, ¿quiénes yacen con honra?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14:18, qui dort dans la gloire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כָּל־מַלְכֵ֥י גוֹיִ֖ם</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les rois des nations,</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Todos los reyes de la tierra,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the kings of the nations,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26:18, we have been with child.  In what other way have we been like a woman?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26:18, concebimos. ¿En qué otra manera nos hemos parecido a una mujer?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26:18, nous avons souffert. De quelle autre manière avons-nous été semblables à une femme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חַ֔לְנוּ</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nous avons éprouvé des douleurs,</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tuvimos dolores de parto,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have been in pain;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13:15, in the day of the Lord's fierce anger, what will happen to everyone who is captured?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13:15, en el día del ardor de la ira de Jehová, ¿qué sucederá con cualquiera que por ellos sea tomado?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13:15, au jour de la colère ardente du Seigneur, qu’arrivera-t-il à tous ceux qui seront capturés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יִפּ֥וֹל בֶּחָֽרֶב׃</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tomberont par l'épée.</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caerá a espada.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fall by the sword.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33:24, what will not be said by the inhabitants of the the city of our appointed feasts?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33:24, ¿qué no dirán los habitantes de la ciudad de nuestras fiestas solemnes?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33:24, que ne diront pas les habitants de la ville où nous célébrons nos fêtes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כְּפַלְגֵי־מַ֣יִם בְּצָי֔וֹן</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des courants d'eau dans un lieu desséché,</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arroyos de aguas en tierra de sequedad,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rivers of water in a dry place,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וּבַל־יֹאמַ֥ר שָׁכֵ֖ן חָלִ֑יתִי</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Aucun habitant ne dit: Je suis malade!</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dirá el morador: «Estoy enfermo.»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inhabitant will not say, "I am sick";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15:4, the cry of what two places will be heard as far as Jahaz?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15:4, ¿el gritar de qué dos lugares se oirá hasta Jahaza?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15:4, le cri de quels deux endroits sera entendu jusqu’à Jahaz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וַתִּזְעַ֤ק חֶשְׁבּוֹן֙ וְאֶלְעָלֵ֔ה</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Hesbon et Élealé poussent des cris,</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Hesbón y Eleale gritarán,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Heshbon and Elealeh will cry out,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26:21, what does the Lord come out of His place to do?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26:21 ¿Qué sale Jehová a hacer desde su lugar?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26:21, que fait le Seigneur lorsqu’il sort de son lieu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לִפְקֹ֛ד עֲוֺ֥ן יֹֽשֵׁב־הָאָ֖רֶץ עָלָ֑יו</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punir les crimes des habitants de la terre;</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castigar al morador de la tierra por su maldad contra él;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punish the inhabitants of the earth for their iniquity;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22:16, two descriptions are provided of how Shebna had hewn a sepulcher here. What are they?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22:16, se ofrecen dos descripciones de cómo Sebna labró un sepulcro aquí. ¿Cuáles son?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Isaïe 22:16, deux descriptions sont données de la façon dont Shebna avait creusé un sépulcre à cet endroit. Lesquelles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חֹצְבִ֤י מָרוֹם֙ קִבְר֔וֹ חֹקְקִ֥י בַסֶּ֖לַע מִשְׁכָּ֥ן לֽוֹ׃</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se creuse un sépulcre sur la hauteur, Il se taille une demeure dans le roc!</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el que en lugar alto labra su sepultura o el que esculpe para sí una morada en la roca?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he who hews himself a sepulcher on high, Who carves a tomb for himself in a rock?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10:22, What nation's people are described as the sand of the sea ?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10:22, ¿los habitantes de qué nación son descritos como la arena del mar?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10:22, quel peuple est décrit comme le sable de la mer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אִם־יִהְיֶ֞ה עַמְּךָ֤ יִשְׂרָאֵל֙ כְּח֣וֹל הַיָּ֔ם</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ton peuple, ô Israël, serait comme le sable de la mer,</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aunque tu pueblo, Israel, sea como las arenas del mar,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though your people, O Israel, be as the sand of the sea,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9:17, Who will the Lord have no mercy on ?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9:17, ¿de quién no tendrá misericordia el Señor?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9:16 (Anglais Ésaïe 9:17), De qui le Seigneur n’aura-t-il pas pitié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 God forsook his people because they were filled with eastern ways and what like whom? (2 points)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 Dios dejó a su pueblo porque se llenaron de costumbres traídas del orientes y ¿qué, cómo quiénes? (2 puntos)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 Dieu a abandonné son peuple parce qu'il était rempli de voies orientales et quoi comme qui ? (2 points)</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וְאֶת־יְתֹמָ֤יו וְאֶת־אַלְמְנֹתָיו֙ לֹ֣א יְרַחֵ֔ם</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Ni avoir pitié de leurs orphelins et de leurs veuves;</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de sus huérfanos y viudas tendrá misericordia;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have mercy on their fatherless and widows;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 trust in the shadow of Egypt shall be what?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 la fuerza del faraón se os cambiará en vergüenza. ¿Qué será la protección a la sombra de Egipto?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 que sera la confiance dans l’ombre de l’Égypte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לִכְלִמָּֽה׃</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une ignominie.</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confusión.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your humiliation.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7:20, What will the Lord do in the same day?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7:20 ¿Qué hará el Señor en aquel día?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7:20, que fera le Seigneur en ce jour-là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 יְגַלַּ֣ח אֲדֹנָי֩</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jour-là, le Seigneur rasera,</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Aquel día rapará el Señor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same day the Lord will shave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וְעֹֽנְנִ֖ים כַּפְּלִשְׁתִּ֑ים</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adonnés à la magie comme les Philistins,</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 agoreros, como los filisteos;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are soothsayers like the Philistines,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13:8, what clause means nearly the same as saying pangs and sorrows will take hold of them?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13:8, ¿qué cláusula significa casi lo mismo que decir: "angustias y dolores se apoderarán de ellos"?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13:8, quelle clause signifie presque la même chose que de dire que les douleurs et les chagrins s’empareront d’eux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כַּיּוֹלֵדָ֖ה יְחִיל֑וּן אִ֤ישׁ</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se tordent comme une femme en travail;</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tendrán dolores como de mujer de parto;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be in pain as a woman in childbirth;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3:16, in addition to walking with outstretched necks, what three things did the Lord say to describe the way the daughters of Zion walk?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3:16, además de caminar con el cuello erguido, ¿qué tres cosas dijo el Señor para describir la manera en que caminan las hijas de Sión?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3:16, en plus de marcher le cou tendu, quelles sont les trois choses que le Seigneur a dites pour décrire la façon dont marchent les filles de Sion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הָל֤וֹךְ וְטָפֹף֙ תֵּלַ֔כְנָה וּבְרַגְלֵיהֶ֖ם תְּעַכַּֽסְנָה׃</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Parce qu'elles vont à petits pas, Et qu'elles font résonner les boucles de leurs pieds,</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caminan como si danzaran, haciendo sonar los adornos de sus pies;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Walking and mincing as they go, Making a jingling with their feet,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7:4, Ahaz was told not to fear the fierce anger of which two people and what place?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7:4, ¿de qué dos hombres y de qué lugar se le dijo a Acaz que no temiera el ardor de su ira?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7:4, il a été dit à Achaz de ne pas craindre la colère ardente de quelles deux personnes et de quel endroit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בָּחֳרִי־אַ֛ף רְצִ֥ין וַאֲרָ֖ם וּבֶן־רְמַלְיָֽהוּ׃</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Devant la colère de Retsin et de la Syrie, et du fils de Remalia,</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el ardor de la ira de Rezín y de Siria, y del hijo de Remalías.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fierce anger of Rezin and Syria, and the son of Remaliah.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8:17, Who will Isaiah wait on  ?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8:17, ¿a quién esperará Isaías?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8:17, À qui Ésaïe s'adressera-t-il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וְחִכִּ֙יתִי֙ לַיהוָ֔ה</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J'espère en l'Éternel,</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»Esperaré, pues, a Jehová,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 will wait on the Lord,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 Against what Valley is this burden?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 ¿sobre qué valle es esta profecía?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 contre quelle vallée s’étend ce fardeau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מַשָּׂ֖א גֵּ֣יא חִזָּי֑וֹן</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Oracle sur la vallée des visions.</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Profecía sobre el valle de la visión: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burden against the Valley of Vision.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 Isaiah was the son of whom??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 ¿de quién era hijo Isaías?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1:1, Isaïe était le fils de qui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בֶן־אָמ֔וֹץ</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fils d'Amots,</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hijo de Amoz,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son of Amoz,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4:1, what will seven women say to one man to take away their reproach?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4:1, ¿qué dirán siete mujeres a un hombre para quitar su deshonra?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4:1, que diront sept femmes à un seul homme pour leur enlever leur opprobre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לֵאמֹ֔ר לַחְמֵ֣נוּ נֹאכֵ֔ל וְשִׂמְלָתֵ֖נוּ נִלְבָּ֑שׁ רַ֗ק יִקָּרֵ֤א שִׁמְךָ֙ עָלֵ֔ינוּ</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diront: Nous mangerons notre pain, Et nous nous vêtirons de nos habits; Fais-nous seulement porter ton nom!</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diciendo: «Nosotras comeremos de nuestro pan y nos vestiremos de nuestras ropas. Solamente permítenos llevar tu nombre.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saying, "We will eat our own food and wear our own apparel; Only let us be called by your name,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15:3, what will the Moabites to in their streets?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15:3, ¿qué harán los moabitas en sus calles?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15:3, que feront les Moabites dans leurs rues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חָ֣גְרוּ שָׂ֑ק</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sont couverts de sacs;</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vestirán de ropas ásperas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clothe themselves with sackcloth;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30:17, when they flee from their enemies, what will their company be like?  Two analogies are provided. One is as a banner on a hill. What is the other analogy?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30:17, cuando huyan de sus enemigos, ¿cómo será su compañía? Se ofrecen dos analogías. Una es como una bandera sobre una colina. ¿Cuál es la otra analogía?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30:17, lorsqu'ils fuiront leurs ennemis, à quoi ressemblera leur compagnie ? Deux analogies sont proposées. L'une est celle d'une bannière sur une colline. Quelle est l'autre analogie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עַ֣ד אִם־נוֹתַרְתֶּ֗ם כַּתֹּ֙רֶן֙ עַל־רֹ֣אשׁ הָהָ֔ר</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Jusqu'à ce que vous restiez Comme un signal au sommet de la montagne,</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que quedéis como un mástil en la cumbre de un monte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Till you are left as a pole on top of a mountain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28:15, what two clauses describe with whom the leaders of God's people had made a covenant?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28:15, ¿cuáles dos cláusulas describen con quién habían hecho un pacto los líderes del pueblo de Dios?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28:15, quelles sont les deux clauses qui décrivent avec qui les dirigeants du peuple de Dieu avaient conclu une alliance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אֲמַרְתֶּ֗ם כָּרַ֤תְנֽוּ בְרִית֙ אֶת־מָ֔וֶת וְעִם־שְׁא֖וֹל עָשִׂ֣ינוּ חֹזֶ֑ה</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dites: Nous avons fait une alliance avec la mort, Nous avons fait un pacte avec le séjour des morts;</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Vosotros habéis dicho: «Hemos hecho un pacto con la muerte; un convenio hicimos con el seol.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you have said, "We have made a covenant with death, And with Sheol we are in agreement.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12:5, what is known in all the earth?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12:5, ¿qué será sabido por toda la tierra?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12:5, que sait-on sur toute la terre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 what two things did my well beloved do to the fruitful hill before planting it with the choicest vine?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 ¿qué dos cosas hizo mi amado al collado fructífero antes de plantarlo con la vid más escogida?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 quelles sont les deux choses que mon bien-aimé a faites à la colline fertile avant d’y planter la meilleure vigne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וַֽיְעַזְּקֵ֣הוּ וַֽיְסַקְּלֵ֗הוּ</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 remua le sol, ôta les pierres,</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había cercado y despedregado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dug it up and cleared out its stones,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9:13, The people do not turn to Him who does what to them ?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9:13, ¿el pueblo no se convirtió a aquel que les hace qué cosa?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9:12 (Anglais Ésaïe 9:13), Le peuple ne se tourne pas vers Celui qui leur fait quoi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לֹא־שָׁ֖ב עַד־הַמַּכֵּ֑הוּ</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revient pas à celui qui le frappe,</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se convirtió al que lo castigaba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 not turn to Him who strikes them,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2:20, When the Lord arises to shake the earth mightily, what will people do with their silver and gold idols?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2:20, ¿qué hará la gente con sus ídolos de plata cuando Jehová se levante para castigar la tierra?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2:20, lorsque le Seigneur se lèvera pour secouer la terre avec force, que feront les gens de leurs idoles d’argent et d’or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יַשְׁלִ֣יךְ הָאָדָ֔ם אֵ֚ת אֱלִילֵ֣י כַסְפּ֔וֹ</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hommes jetteront Leurs idoles d'argent</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arrojará el hombre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man will cast away his idols of silver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10:9, what is Hamath compared to ?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10:9, ¿con qué se compara Hamat?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10:9, à quoi Hamath est-elle comparée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אִם־לֹ֤א כְאַרְפַּד֙ חֲמָ֔ת</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N'en a-t-il pas été de Hamath comme d'Arpad?</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Hamat como Arfad,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not Hamath like Arpad?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13:13, what phrase is similar to saying in His fierce anger?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13:13, ¿qué frase es similar a decir: "en el ardor de su ira"?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13:13, quelle expression est similaire à celle dite dans sa colère ardente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בְּעֶבְרַת֙ יְהוָ֣ה צְבָא֔וֹת</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la colère de l'Éternel des armées,</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la indignación de Jehová de los ejércitos,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wrath of the Lord of hosts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גֵא֖וּת עָשָׂ֑ה</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 a fait des choses magnifiques:</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ha hecho cosas magníficas;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He has done excellent things;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15:9, on whom will lions come? (2 points)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15:9, ¿sobre quiénes irán los leones? (2 puntos)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15:9, sur qui les lions viendront-ils ? (2 points)</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לִפְלֵיטַ֤ת מוֹאָב֙ אַרְיֵ֔ה וְלִשְׁאֵרִ֖ית אֲדָמָֽה׃</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lion contre les réchappés de Moab, Contre le reste du pays.</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leones para los que escapen de Moab y para los sobrevivientes de la tierra.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Lions upon him who escapes from Moab, And on the remnant of the land."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20:6, wherever the inhabitants of this territory flee for help to be delivered from the king of Assyria, what is their expectation? Be specific.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20:6, dondequiera que los moradores de esta costa se refugien buscando socorro para librarse del rey de Asiria, ¿cuál es su esperanza? Sea específico.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20:6, où que les habitants de ce territoire se réfugient pour demander de l'aide et être délivrés du roi d'Assyrie, qu'attendent-ils ? Soyez précis.</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מַבָּטֵ֗נוּ</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Voilà ce qu'est devenu l'objet de notre attente,</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“¡Mirad qué fue de nuestra esperanza,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‘Surely such is our expectation,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31:8, what will some of the enemies of the Lord's people do and will not be devoured by the sword?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31:8, ¿qué harán algunos de los enemigos del pueblo de Jehová que no serán consumidos por la espada?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31:8, que feront certains ennemis du peuple du Seigneur pour ne pas être dévorés par l’épée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וְנָ֥ס לוֹ֙ מִפְּנֵי־חֶ֔רֶב</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s'enfuira devant le glaive,</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aun si escapa de la presencia de la espada,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he shall flee from the sword,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11:6, when the animals that are enemies today are at peace with each other, what will a little child do?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11:6, cuando los animales que hoy son enemigos estén en paz unos con otros, ¿qué hará un niño pequeño?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11:6, lorsque les animaux qui sont ennemis aujourd’hui seront en paix les uns avec les autres, que fera un petit enfant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וְנַ֥עַר קָטֹ֖ן נֹהֵ֥ג בָּֽם׃</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un petit enfant les conduira.</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un niño los pastoreará.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 little child shall lead them.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22:25, what will hapen to the things on the peg when it is removed?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22:25, ¿qué pasará con la carga que fue puesta sobre el clavo cuando sea quitado?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22:25, qu’arrivera-t-il aux objets sur la cheville lorsqu’elle sera retirée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וְנִכְרַת֙ הַמַּשָּׂ֣א אֲשֶׁר־עָלֶ֔יהָ</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fardeau qui était sur lui sera détruit,</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carga que sobre él se puso se echará a perder;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burden that was on it will be cut off;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 what would be the result if God were to strike His people again?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 ¿cuál sería el resultado si Dios volviera a herir a su pueblo?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 quel serait le résultat si Dieu frappait à nouveau son peuple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31:8, what will the young men of Assyria become who flee from the sword?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31:8, ¿en qué se convertirán los jóvenes de Asiria que escapan de la presencia de la espada?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31:8, que deviendront les jeunes hommes d’Assyrie qui fuient l’épée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לָמַ֥ס יִהְיֽוּ׃</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seront asservis.</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tributarios.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become forced labor.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4:2, for whom will the fruit of the earth be excellent and appealing?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4:2, ¿para quiénes será grandeza y honra el fruto del país?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4:2, pour qui le fruit de la terre sera-t-il excellent et attrayant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לִפְלֵיטַ֖ת יִשְׂרָאֵֽל׃</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les réchappés d'Israël.</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los sobrevivientes de Israel.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those of Israel who have escaped.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19:20, what two purposes will the altar to Jehovah serve in the land of Egypt?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19:20, ¿con qué dos propósitos servirá el altar para Jehová en la tierra de Egipto?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19:20, à quels deux objectifs l’autel de Jéhovah servira-t-il dans le pays d’Égypte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לְא֥וֹת וּלְעֵ֛ד</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signe et un témoignage</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por señal y por testimonio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will be for a sign and for a witness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7:11, what was Ahaz told to ask for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7:11, ¿qué se le dijo a Acaz que pidiera?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7:11, qu'est-ce qu'Achaz a été invité à demander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שְׁאַל־לְךָ֣ א֔וֹת מֵעִ֖ם יְהוָ֣ה אֱלֹהֶ֑יךָ</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Demande en ta faveur un signe à l'Éternel, ton Dieu;</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—Pide para ti una señal de parte de Jehová tu Dios,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"Ask a sign for yourself from the Lord your God;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7:13,  what was told to the house of David ?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7:13, ¿qué se le dijo a la casa de David?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7:13, qu’est-ce qui a été dit à la maison de David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הַמְעַ֤ט מִכֶּם֙ הַלְא֣וֹת אֲנָשִׁ֔ים כִּ֥י תַלְא֖וּ גַּ֥ם אֶת־אֱלֹהָֽי׃</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Est-ce trop peu pour vous de lasser la patience des hommes, Que vous lassiez encore celle de mon Dieu?</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os basta con ser molestos a los hombres, sino que también lo seáis a mi Dios?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it a small thing for you to weary men, but will you weary my God also?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תּוֹסִ֣יפוּ סָרָ֑ה</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vous multipliez vos révoltes?</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¿Todavía os rebelaréis?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revolt more and more.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12:4, in comparison to the time when you will draw water from the wells of salvation, when will you say to declare His deeds among the peoples?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12:4, en comparación con el tiempo en que sacaréis aguas de las fuentes de la salvación, ¿cuándo diréis: Haced célebres en los pueblos sus obras?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12:4, en comparaison du temps où vous puiserez de l'eau aux sources du salut, quand direz-vous de déclarer Ses hauts faits parmi les peuples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וַאֲמַרְתֶּ֞ם בַּיּ֣וֹם הַה֗וּא</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vous direz en ce jour-là:</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diréis en aquel día: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that day you will say: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30:29, when the breath of the Lord is like an overflowing stream to sift the nations, you shall have a song as in what situation?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30:29, ¿vuestros cánticos resonarán como en qué situación, cuando el aliento de Jehová sea cual torrente que inunda para zarandear a las naciones?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30:29, lorsque le souffle du Seigneur sera comme un torrent débordant pour tamiser les nations, vous aurez un chant comme dans quelle situation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לָכֶ֔ם כְּלֵ֖יל הִתְקַדֶּשׁ־חָ֑ג</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la nuit où l'on célèbre la fête,</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en la noche en que se celebra la Pascua,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in the night when a holy festival is kept,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26:12, what will the Lord do for us because He has also done all our works in us?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26:12, ¿qué hará Jehová por nosotros, porque también nos hiciste todas nuestras obras?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26:12, que fera le Seigneur pour nous parce qu’Il a aussi fait toutes nos œuvres en nous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תִּשְׁפֹּ֥ת שָׁל֖וֹם לָ֑נוּ</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nous donnes la paix;</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tú nos darás paz,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establish peace for us,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8:22, When the people look to the earth, what 3 things will they see ?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8:22, Cuando el pueblo mire a la tierra, ¿qué tres cosas verán?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8:22, lorsque les gens regarderont vers la terre, quelles sont les trois choses qu'ils verront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וְהִנֵּ֨ה צָרָ֤ה וַחֲשֵׁכָה֙ מְע֣וּף צוּקָ֔ה</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voici, il n'y aura que détresse, obscurité et de sombres angoisses:</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he aquí tribulación y tinieblas, oscuridad y angustia;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see trouble and darkness, gloom of anguish;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5:9, who said that many houses shall be desolate?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5:9, ¿quién dijo que muchas casas quedarían desoladas?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5:9, qui a dit que beaucoup de maisons seraient désolées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בְּאָזְנָ֖י יְהוָ֣ה צְבָא֑וֹת</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ce que m'a révélé l'Éternel des armées:</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parte de Jehová de los ejércitos ha llegado a mis oídos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my hearing the Lord of hosts said,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1:30, a rebellious people will be like a terebinth tree with what kind of leaf?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1:30, un pueblo rebelde será como una encina, ¿con qué tipo de hojas?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1:30, un peuple rebelle sera comme un térébinthe avec quel genre de feuilles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1:15, God will not hear a rebellious people even if they do what?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1:15, "¿Qué tendría que hacer un pueblo rebelde para que Dios lo escuchara?"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1:15, Dieu n’entendra pas un peuple rebelle, même s’il fait quoi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גַּ֛ם כִּֽי־תַרְבּ֥וּ תְפִלָּ֖ה</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vous multipliez les prières,</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asimismo cuando multipliquéis la oración,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Even though you make many prayers,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 the Lord will give you rest from what 3 things?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 ¿de qué 3 cosas te dará Jehová descanso?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 de quelles trois choses L'Éternel vous donnera du repos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מֵֽעָצְבְּךָ֖ וּמֵרָגְזֶ֑ךָ וּמִן־הָעֲבֹדָ֥ה הַקָּשָׁ֖ה אֲשֶׁ֥ר עֻבַּד־בָּֽךְ׃</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Après tes fatigues et tes agitations, Et après la dure servitude qui te fut imposée,</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tu trabajo, de tus temores y de la dura servidumbre en que te hicieron servir,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your sorrow, and from your fear and the hard bondage in which you were made to serve,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22:10, what did they do before they broke down the houses to fortify the wall?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22:10, ¿qué hicieron antes de derribar las casas para fortificar el muro?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22:10, que faisaient-ils avant de démolir les maisons pour fortifier le mur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וְאֶת־בָּתֵּ֥י יְרוּשָׁלִַ֖ם סְפַרְתֶּ֑ם</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comptez les maisons de Jérusalem,</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Contasteis entonces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numbered the houses of Jerusalem,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22:4, why did Isaiah say he was weeping bitterly when he asked to not be comforted?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22:4, ¿por qué Isaías dijo que lloraba amargamente cuando pidió no ser consolado?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22:4, pourquoi Ésaïe a-t-il dit qu’il pleurait amèrement lorsqu’il a demandé à ne pas être consolé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עַל־שֹׁ֖ד בַּת־עַמִּֽי׃</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Du désastre de la fille de mon peuple.</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la destrucción de la hija de mi pueblo.»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of the plundering of the daughter of my people."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17:2, the cities of Aroer are what?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17:2, ¿qué son las ciudades de Aroer?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17:2, que sont les villes d’Aroër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עֲזֻב֖וֹת עָרֵ֣י עֲרֹעֵ֑ר</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villes d'Aroër sont abandonnées,</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ciudades de Aroer están desamparadas;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cities of Aroer are forsaken;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נֹבֶ֣לֶת עָלֶ֑הָ</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feuillage flétri,</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pierde la hoja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leaf fades,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11:12, when the Lord recovers the remnant of His people, in addition to Judah whom will he assemble?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11:12, cuando Jehová recobrare el resto de su pueblo, además de Judá, ¿a quiénes reunirá?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11:12, lorsque le Seigneur récupérera le reste de son peuple, en plus de Juda, qui rassemblera-t-il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וְאָסַ֖ף נִדְחֵ֣י יִשְׂרָאֵ֑ל</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rassemblera les exilés d'Israël,</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juntará los desterrados de Israel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will assemble the outcasts of Israel,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8:18, Who are for signs and wonders in Israel ?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8:18, ¿Quiénes somos por señales y presagios en Israel?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8:18, Qui sont les signes et les prodiges en Israël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אָנֹכִ֗י וְהַיְלָדִים֙ אֲשֶׁ֣ר נָֽתַן־לִ֣י יְהוָ֔ה לְאֹת֥וֹת</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moi et les enfants que l'Éternel m'a donnés,</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yo y los hijos que me dio Jehová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Here am I and the children whom the Lord has given me!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26:13, by whom to the righteous make mention of the Lord's name?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26:13, ¿por medio de quién se hará mención del nombre del Señor a los justos?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26:13, par qui les justes font-ils mention du nom du Seigneur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לְבַד־בְּךָ֖</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c'est grâce à toi seul</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solamente del tuyo.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by You only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26:8, what have we done in the way of the Lord's judgments?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26:8, ¿qué hemos hecho en el camino de los juicios de Jehová?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26:8, qu’avons-nous fait pour faire face aux jugements du Seigneur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קִוִּינ֑וּךָ</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Aussi nous t'attendons,</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 hemos esperado;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have waited for You;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33:5, what place has the Lord filled with justice and righteousness?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33:5, ¿qué lugar ha llenado Jehová de derecho y de justicia?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33:5, quelle place le Seigneur a-t-il remplie de droiture et de justice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2025-10-28T23:51:16Z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