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 God's people are described as a person who has no soundness between what to areas of the body?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 el pueblo de Dios es descrito como una persona que no tiene sanidad entre ¿qué áreas del cuerpo?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 le peuple de Dieu est décrit comme une personne qui n'a aucune solidité entre quelles parties du corps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אֹֽרְח֖וֹת דְּדָנִֽים׃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Caravanes de Dedan!</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caminantes de Dedán.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you traveling companies of Dedanites.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what will her penitents be with?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¿con qué serán rescatados sus convertidos?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1:27, Par quoi seront sauvés ceux qui s’y convertiront?</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בִּצְדָקָֽה׃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justice.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justicia.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righteousness.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to lay waste his vineyard, its owner will not do 2 things. What are they?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para devastar su viña, su dueño no hará dos cosas. ¿Cuáles son?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pour dévaster sa vigne, son propriétaire ne fera pas deux choses. Lesquelles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יִזָּמֵר֙ וְלֹ֣א יֵעָדֵ֔ר</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ne sera plus taillée, ni cultivée;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podada ni cavada,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not be pruned or dug,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33:21, who will be in Jerusalem majestically?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33:21, ¿quién estará en Jerusalén majestuosamente?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33:21, qui sera majestueusement à Jérusalem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אִם־שָׁ֞ם אַדִּ֤יר יְהוָה֙ לָ֔נוּ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là vraiment que l'Éternel est magnifique pour nous: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ciertamente allí será Jehová poderoso para con nosotros.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there the majestic Lord will be for us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when the Lord arises to shake the earth mightily, what two things will people want to get away from?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cuando Jehová se levante para castigar la tierra, ¿de qué dos cosas querrá alejarse la gente?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lorsque le Seigneur se lèvera pour secouer la terre avec puissance, de quelles deux choses les gens voudront-ils s’éloigner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פַּ֤חַד יְהוָה֙ וּמֵהֲדַ֣ר גְּאוֹנ֔וֹ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éviter la terreur de l'Éternel et l'éclat de sa majesté,</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la presencia formidable de Jehová y del resplandor de su majestad,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terror of the Lord And the glory of His majesty,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woe is to those who are overcome with what?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¡ay de los aturdidos! ¿Por qué están así?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malheur à ceux qui sont vaincus par quoi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מִכַּף־רֶ֤גֶל וְעַד־רֹאשׁ֙ אֵֽין־בּ֣וֹ מְתֹ֔ם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plante du pied jusqu'à la tête, rien n'est en bon état:</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la planta del pie hasta la cabeza no hay en él cosa sana,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sole of the foot even to the head, There is no soundness in it,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הֲל֥וּמֵי יָֽיִן׃</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ceux qui s'enivrent!</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aturdidos del vino!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those who are overcome with wine!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what distinguishes God's sanctified ones and His mighty ones from other people?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¿qué distingue a los consagrados de Dios y a sus valientes de otras personas?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qu’est-ce qui distingue les sanctifiés de Dieu et ses puissants des autres personnes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עַלִּיזֵ֖י גַּאֲוָתִֽי׃</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se réjouissent de ma grandeur.</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se alegran con mi gloria.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rejoice in My exaltation."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what words describe the future of those who rise early to get intoxicating drink all day?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¿qué palabras describen el futuro de aquellos que se levantan temprano para beber bebidas embriagantes todo el día?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quels mots décrivent l’avenir de ceux qui se lèvent tôt pour boire des boissons enivrantes toute la journée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household item should be prepared?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¿qué artículo del hogar se debe preparar?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quel article ménager doit être préparé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עָרֹ֧ךְ הַשֻּׁלְחָ֛ן</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dresse la table,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Ponen la mesa,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Prepare the table,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28:13, what are the 5 reasons that the word of the Lord was to the people "Precept upon precept"?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28:13, ¿hasta qué cinco cosas continuará la palabra de Jehová siendo 'mandamiento tras mandamiento'?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28:13, quelles sont les 5 raisons pour lesquelles la parole du Seigneur était adressée au peuple « Précepte sur précepte »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לְמַ֨עַן יֵלְכ֜וּ וְכָשְׁל֤וּ אָחוֹר֙ וְנִשְׁבָּ֔רוּ וְנוֹקְשׁ֖וּ וְנִלְכָּֽדוּ׃ פ</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qu'en marchant ils tombent à la renverse et se brisent, Afin qu'ils soient enlacés et pris.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vayan y caigan de espaldas, y sean quebrantados, atrapados y aprisionados.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might go and fall backward, and be broken And snared and caught.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What happened afterwards to the lands that were lightly esteemed?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¿Qué pasó al fin con las tierras de Zabulón y de Neftalí?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8:23 (Anglais Ésaïe 9:1), qu’est-il finalement arrivé aux terres de Zabulon et de Nephtali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God have multiplied the nation and increased what ?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Dios ha multiplicado la gente y ha aumentado ¿qué cosa?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Dieu a multiplié la nation et augmenté quoi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וְהָאַחֲר֖וֹן הִכְבִּ֑יד</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temps à venir couvriront de gloire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al fin llenará de gloria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afterward more heavily oppressed her,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would the beasts of the earth eat the remaining grapes that God would leave in the land?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comerían las bestias de la tierra las uvas restantes que Jehová dejaría en la tierra?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bêtes de la terre mangeraient-elles les raisins restants que Dieu laisserait sur la terre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וְכָל־בֶּהֱמַ֥ת הָאָ֖רֶץ עָלָ֥יו תֶּחֱרָֽף׃</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bêtes de la terre y passeront l'hiver.</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invernarán todas las bestias de la tierra.»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 beasts of the earth will winter on them.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a rebellious people will be like what that has no water?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¿a qué será comparado un pueblo rebelde al que le faltan las aguas?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un peuple rebelle sera comme celui qui n’a pas d’eau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וּֽכְגַנָּ֔ה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jardin</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huerto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garden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who spoke to whom about a lion roaring over his prey and not being afraid of the noise of many shepherds?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¿quién le habló a quién acerca de un león rugiendo sobre su presa y no lo espantan las voces de una cuadrilla de pastores?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qui a parlé à qui d’un lion rugissant sur sa proie et n’ayant pas peur du bruit de nombreux bergers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אָֽמַר־יְהוָ֣ה׀ אֵלַ֡י</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l'Éternel:</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me habló de esta manera: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the Lord has spoken to me: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proud?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los soberbios?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orgueilleux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וְהִשְׁבַּתִּי֙ גְּא֣וֹן זֵדִ֔ים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ferai cesser l'orgueil des hautains,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cese la arrogancia de los soberbios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halt the arrogance of the proud,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how are the waters of Nimrim described?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¿cómo se describen las aguas de Nimrim?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comment les eaux de Nimrim sont-elles décrites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הִגְדַּ֣לְתָּ הַשִּׂמְחָ֑ה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lui accordes de grandes joies;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aumentaste la alegría.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increased its joy;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מְשַׁמּ֣וֹת יִֽהְי֑וּ</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ravagées,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consumidas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desolate,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or the noise of the kingdoms is from which people gathered together?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o el estruendo de ruido de reinos proviene de quiénes reunidos?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le bruit d’une multitude ou le bruit des royaumes provient de quels peuples rassemblés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גּוֹיִם֙ נֶֽאֱסָפִ֔ים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nations rassemblées: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naciones reunidas: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nations gathered together!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who received this message?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¿quién recibió este mensaje?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qui a reçu ce message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חָזָ֔ה יְשַׁעְיָ֖הוּ בֶּן־אָמֽוֹץ׃</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révélé à Ésaïe, fils d'Amots.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revelada a Isaías hijo de Amoz.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Isaiah the son of Amoz saw.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What will the lord of hosts make ?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¿Qué hará Jehová de los ejércitos?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Que fera l’Éternel des armées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כָלָ֖ה וְנֶחֱרָצָ֑ה</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cette destruction qui a été résolue,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consumará el exterminio ya determinado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make a determined end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what words describe the time relationship between when the withered boughs are burned and when the Lord will thresh from the channel of the River to the Brook of Egypt?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¿qué palabras describen la relación temporal entre el momento en que se queman las ramas secas y el momento en que trillará Jehová desde el río Éufrates hasta el torrente de Egipto?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quels mots décrivent la relation temporelle entre le moment où les branches desséchées sont brûlées et le moment où le Seigneur battra depuis le lit du fleuve jusqu'au torrent d'Égypte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día,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what are the 4 items of finery listed in this verse which the Lord will take away from the haughty daughters? (4 points)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¿cuáles son los cuatro artículos de adorno enumerados en este versículo que el Señor quitará a las hijas altivas? (4 puntos)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quels sont les 4 articles de parure énumérés dans ce verset que le Seigneur enlèvera aux filles hautaines ? (4 points)</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who will be as fearless as a lion when he comes down to fight for Mount Zion?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¿quién será tan intrépido como un león cuando descienda a pelear sobre el monte Sión?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qui sera aussi intrépide qu’un lion lorsqu’il descendra pour combattre pour le mont Sion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הַמַּֽחֲלָצוֹת֙ וְהַמַּ֣עֲטָפ֔וֹת וְהַמִּטְפָּח֖וֹת וְהָחֲרִיטִֽים׃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vêtements précieux et les larges tuniques, Les manteaux et les gibecières;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ropas de gala, los mantoncillos, los velos, las bolsas,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festal apparel, and the mantles; The outer garments, the purses,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26:21, what two things will the earth do when the Lord comes to punish the inhabitants of the earth?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26:21, ¿Cuáles son las dos cosas que hará la tierra cuando Jehová venga a castigar a los moradores de la tierra?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26:21, quelles sont les deux choses que la terre fera lorsque le Seigneur viendra punir les habitants de la terre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וְגִלְּתָ֤ה הָאָ֙רֶץ֙ אֶת־דָּמֶ֔יהָ וְלֹֽא־תְכַסֶּ֥ה ע֖וֹד עַל־הֲרוּגֶֽיהָ׃ ס</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mettra le sang à nu, Elle ne couvrira plus les meurtres.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descubrirá la sangre derramada en ella, y no encubrirá ya más a sus muertos.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will also disclose her blood, And will no more cover her slain.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elder and honorable?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¿qué es el anciano y venerable de rostro?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Qu’est-ce que l’ancien et l’honorable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הָרֹ֑אשׁ</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tête,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cabeza;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head;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17:4,What was going to happen to the flesh of Jacob in the future?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carne de Jacob en el futuro?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chair de Jacob dans le futur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glory of kingdoms?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a Babilonia además de hermosura de reinos?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comment s’appelle Babylone en plus d’être la gloire des royaumes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 גְּא֣וֹן כַּשְׂדִּ֑ים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fière parure des Chaldéens,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gloria y orgullo de los caldeos,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beauty of the Chaldeans’ pride,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their glory and their multitude and their pomp, and he who is jubilant shall do what?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su gloria y su multitud y su pompa, y el que se jubila, ¿qué hará?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leur gloire et leur multitude et leur pompe, et celui qui jubile fera quoi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יֵרֵד֙ יְהוָ֣ה צְבָא֔וֹת</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l'Éternel des armées descendra</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Jehová de los ejércitos descenderá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Lord of hosts will come down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וְיָרַ֨ד</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descendent</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allá descenderá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descend into it.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type of creature is used to describe the one who made the earth tremble, who shook kingdoms?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tipo de criatura se utiliza para describir a Aquel que hizo temblar la tierra y trastornar los reinos?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 type de créature est utilisé pour décrire celui qui a fait trembler la terre, qui a ébranlé les royaumes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הֲזֶ֤ה הָאִישׁ֙</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là cet homme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éste aquel varón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this the man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when speaking to a rebellious people what did God say was an abomination to Him?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al hablar a un pueblo rebelde, ¿qué dijo Dios que era abominación para Él?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lorsqu’il s’adressait à un peuple rebelle, qu’est-ce que Dieu a dit être une abomination pour lui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קְטֹ֧רֶת תּוֹעֵבָ֛ה הִ֖יא לִ֑י</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en horreur l'encens,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incienso me es abominación.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Incense is an abomination to Me.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Who will make a determined end ?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¿quién consumará el exterminio ya determinado?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Qui fera une fin déterminée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אֲדֹנָ֤י יְהוִה֙ צְבָא֔וֹת עֹשֶׂ֖ה</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el Señor, Jehová de los ejércitos,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God of hosts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what will the Lord not do when he breaks the rebellious people so that there are no useful fragments?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¿qué no hará Jehová cuando destruya al pueblo rebelde hasta no dejar fragmentos útiles?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que ne fera pas le Seigneur lorsqu’il brisera le peuple rebelle de sorte qu’il ne restera plus de fragments utiles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יַחְמֹ֑ל</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l'on casse sans ménagement,</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sin misericordia lo hacen pedazos;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not spare.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what is the Lord's schedule for watering his vineyard?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¿cuál es el programa de Jehová para regar su viña?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27:3, quel est le programme du Seigneur pour arroser sa vigne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What is Assyria called ?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¿Cómo se describe a Asiria?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10:5, comment s'appelle l'Assyrie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לִרְגָעִ֖ים אַשְׁקֶ֑נָּה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l'arrose à chaque instant;</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cada momento la regaré;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water it every moment;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body region is mentioned when describing God's feeling for Kir Heres?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región del cuerpo se menciona cuando se describe el sentimiento de Dios hacia Kir-hareset?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région du corps est mentionnée pour décrire les sentiments de Dieu pour Kir Heres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וְקִרְבִּ֖י</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coeur</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corazón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my inner being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13:17, who will the Lord bring against the wicked and haughty Babylon?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13:17, ¿a quién traerá Jehová contra los impíos y los soberbios Babilonia?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13:17, qui L'Éternel enverra-t-il contre Babylone la méchante et hautaine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הִנְנִ֛י מֵעִ֥יר עֲלֵיהֶ֖ם אֶת־מָדָ֑י</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j'excite contre eux les Mèdes,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despierto contra ellos a los medos,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I will stir up the Medes against them,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will be as tinder?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será como estopa?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qu’est-ce qui sera comme de l’amadou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הֶחָסֹן֙ לִנְעֹ֔רֶת</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L'homme fort sera comme de l'étoupe,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fuerte será como estopa,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strong shall be as tinder,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Fill in the blank:  Let__________ be your ____________And let ____________be your _______________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completa el espacio en blanco: sea ____ vuestro _________, y ____ sea vuestro _______.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remplissez le vide : C'est ___ que vous _____ ________ et ________.</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מוֹרַאֲכֶ֖ם וְה֥וּא מַֽעֲרִֽצְכֶֽם׃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lui que vous devez craindre et redouter.</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él vuestro temor, y él sea vuestro miedo.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Him be your fear, And let Him be your dread.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what did the vineyard's owner say he expected from his vineyard?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¿qué dijo el dueño de la viña que esperaba de su viña?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qu’est-ce que le propriétaire du vignoble a dit attendre de son vignoble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שֵׁ֣בֶט אַפִּ֑י וּמַטֶּה־ה֥וּא בְיָדָ֖ם זַעְמִֽי׃</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verge de ma colère! La verge dans sa main, c'est l'instrument de ma fureur.</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Vara y bastón de mi furor, en su mano he puesto mi ira.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rod of My anger And the staff in whose hand is My indignation.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מַדּ֧וּעַ קִוֵּ֛יתִי לַעֲשׂ֥וֹת עֲנָבִ֖ים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Pourquoi, quand j'ai espéré qu'elle produirait de bons raisins,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esperando yo que diera uvas buenas,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Why then, when I expected it to bring forth good grapes,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why does the Lord gather His weapons of indignation?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¿por qué Jehová reúne sus armas de indignación?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pourquoi L'Éternel rassemble-t-il ses armes d’indignation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לְחַבֵּ֖ל כָּל־הָאָֽרֶץ׃</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Vont détruire toute la contrée.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destruir toda la tierra.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the whole land.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26:15, what clause is stated twice that is similar to saying that the Lord has expanded all the borders of the land?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26:15, ¿qué cláusula se menciona dos veces que es similar a decir que Jehová ha ensanchado todos los confines del país?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26:15, quelle clause est mentionnée deux fois qui revient à dire que le Seigneur a élargi toutes les frontières du pays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יָסַ֤פְתָּ לַגּוֹי֙ יְהוָ֔ה יָסַ֥פְתָּ לַגּ֖וֹי</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Multiplie le peuple, ô Éternel! Multiplie le peuple,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Aumentaste el pueblo, Jehová, aumentaste el pueblo;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increased the nation, O Lord, You have increased the nation;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evil people take away justice from whom?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¿a quién le quitan la justicia los malvados?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à qui les méchants enlèvent-ils la justice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וְצִדְקַ֥ת צַדִּיקִ֖ים</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innocents leurs droits!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derecho!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righteous man!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the Lord said that sins that are red like crimson shall be as what?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Jehová dijo que los pecados que son rojos como el carmesí vendrán a ser ¿como qué?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le Seigneur a dit que les péchés qui sont rouges comme le cramoisi seront comme quoi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כַּצֶּ֥מֶר יִהְיֽוּ׃</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deviendront comme la laine.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vendrán a ser como blanca lana.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 as wool.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When the people are hungry and enraged, who will they curse?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¿Qué harán los que estén fatigados y hambrientos al pasar por la tierra?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lorsque le peuple aura faim et sera en colère, qui maudira-t-il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 For what two reasons did Isaiah say he would praise the name of the Lord?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 ¿Por qué dos razones dijo Isaías que alabaría el nombre del Señor?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 pour quelles deux raisons Ésaïe a-t-il dit qu’il louerait le nom du Seigneur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כִֽי־יִרְעַ֜ב וְהִתְקַצַּ֗ף וְקִלֵּ֧ל בְּמַלְכּ֛וֹ וּבֵאלֹהָ֖יו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il aura faim, il s'irritera, Maudira son roi et son Dieu,</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a causa del hambre, se enojarán y maldecirán a su rey y a su Dios,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happen, when they are hungry, that they will be enraged and curse their king and their God,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22:9, when God removed the protection of Judah, what did they also see that was great?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22:9, cuando cayeron las defensas de Judá, ¿qué vieron también que se multiplicaron?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22:9, lorsque Dieu a retiré la protection de Juda, qu'ont-ils également vu de nombreux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 בְּקִיעֵ֧י עִיר־דָּוִ֛ד רְאִיתֶ֖ם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regardez les brèches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Visteis las brechas de la ciudad de David,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also saw the damage to the city of David,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singing?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cantarán?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chant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וּבַכְּרָמִ֥ים לֹֽא־יְרֻנָּ֖ן</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vignes, plus de chants,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las viñas no cantarán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vineyards there will be no singing,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עָשִׂ֖יתָ פֶּ֑לֶא עֵצ֥וֹת מֵֽרָח֖וֹק אֱמ֥וּנָה אֹֽמֶן׃</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fait des choses merveilleuses; Tes desseins conçus à l'avance se sont fidèlement accomplis.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has hecho maravillas; tus consejos antiguos son verdad y firmeza.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done wonderful things; Your counsels of old are faithfulness and truth.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did Isaiah tell the princes to do?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¿Qué les dijo Isaías a los príncipes que hicieran?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qu’est-ce qu’Ésaïe a dit aux princes de faire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מִשְׁח֥וּ מָגֵֽן׃ פ</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oignez le bouclier!</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engrasad el escudo!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Anoint the shield!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what did the Lord God say would be their strength?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¿qué dijo el Señor que sería su fortaleza?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quelle serait leur force selon le Seigneur Dieu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בְּהַשְׁקֵט֙ וּבְבִטְחָ֔ה תִּֽהְיֶ֖ה גְּבֽוּרַתְכֶ֑ם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dans le calme et la confiance que sera votre force.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quietud y en confianza estará vuestra fortaleza.»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quietness and confidence shall be your strength."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Who has fled ?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¿Quién ha huido?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Qui a fui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גִּבְעַ֥ת שָׁא֖וּל נָֽסָה׃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Guibea de Saül prend la fuite.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Gabaa de Saúl huyó.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Gibeah of Saul has fled.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since the vineyard of the Lord has brought forth wild grapes, how wide will Sheol enlarge itself?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puesto que la viña del Señor ha producido uvas silvestres, ¿hasta qué punto se ensanchará el Seol?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puisque la vigne du Seigneur a produit des raisins sauvages, jusqu’où s’étendra le séjour des morts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וּפָעֲרָ֥ה פִ֖יהָ לִבְלִי־חֹ֑ק</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Élargit sa gueule outre mesure;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sin medida extendió su boca;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opened its mouth beyond measure;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what will the city be called after God rids Himself of His adversaries?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¿cómo se llamará la ciudad después de que Dios se libre de sus adversarios?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comment s’appellera la ville après que Dieu se sera débarrassé de ses adversaires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אַחֲרֵי־כֵ֗ן יִקָּ֤רֵא לָךְ֙ עִ֣יר הַצֶּ֔דֶק קִרְיָ֖ה נֶאֱמָנָֽה׃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cela, on t'appellera ville de la justice, Cité fidèle.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te llamarán “Ciudad de justicia”, “Ciudad fiel”.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Afterward you shall be called the city of righteousness, the faithful city."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what will the Lord do to Ariel that will result in heaviness and sorrow?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¿qué le hará el Señor a Ariel que le causará desconsuelo y tristeza?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que fera le Seigneur à Ariel qui lui causera de la tristesse et du chagrin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וַהֲצִיק֖וֹתִי לַֽאֲרִיאֵ֑ל</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j'assiégerai Ariel;</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yo pondré a Ariel en aprietos,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I will distress Ariel;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who are burned?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¿Quiénes fueron consumidos?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qui est brûlé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חָרוּ֙ יֹ֣שְׁבֵי אֶ֔רֶץ</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les habitants du pays sont consumés,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esta causa fueron consumidos los habitantes de la tierra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inhabitants of the earth are burned,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22:4, what did Isaiah ask to be done because he was going to weep bitterly?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22:4, ¿qué pidió Isaías que se hiciera porque iba a llorar amargamente?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22:4, qu’a demandé Ésaïe parce qu’il allait pleurer amèrement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אָמַ֛רְתִּי שְׁע֥וּ מִנִּ֖י אֲמָרֵ֣ר בַּבֶּ֑כִי</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je dis: Détournez de moi les regards, Laissez-moi pleurer amèrement;</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dije: «Dejadme, lloraré amargamente;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said, "Look away from me, I will weep bitterly;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is God saying the leaders of His people cause his people to do?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está diciendo Dios que los líderes de Su pueblo hacen que Su pueblo haga?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 dit Dieu à propos des dirigeants de son peuple que son peuple doit faire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מַתְעִ֔ים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t'égarent,</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engañan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you to err,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be burned and devoured in one day ?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será abrasado y consumido en un día?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Qu'est-ce qui sera brûlé et dévoré en un seul jour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שִׁית֥וֹ וּשְׁמִיר֖וֹ</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épines et ses ronces,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cardos y sus espinos.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thorns and his briers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when the lofty looks of man are humbled and the haughtiness of men are bowed down, who shall be exalted?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cuando la altivez de la mirada del hombre será abatida, y la soberbia humana será humillada, ¿quién será exaltado?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lorsque les regards hautains de l’homme sont humiliés et que l’orgueil des hommes est courbé, qui sera élevé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Israel whom will he gather?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Israel, ¿a quiénes reunirá?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d’Israël, qui rassemblera-t-il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וּנְפֻצ֤וֹת יְהוּדָה֙ יְקַבֵּ֔ץ</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recueillera les dispersés de Juda,</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reunirá a los esparcidos de Judá.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gather together the dispersed of Judah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will Manasseh and Ephraim do to each other?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se harán entre sí Manasés y Efraín?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 feront Manassé et Éphraïm l’un à l’autre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מְנַשֶּׁ֣ה אֶת־אֶפְרַ֗יִם וְאֶפְרַ֙יִם֙ אֶת־מְנַשֶּׁ֔ה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Manassé dévore Éphraïm, Éphraïm Manassé,</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Manasés devora a Efraín y Efraín a Manasés,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Manasseh shall devour Ephraim, and Ephraim Manasseh;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fill in the blanks:  "to a people terrible from their beginning onward, a nation _______ and ________ down." (2 points)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los dos conceptos que describen a gente cuya tierra dividen los ríos y a la cual se envían los mensajeros veloces? (2 puntos)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complétez les blancs : « un peuple redoutable dès le commencement, une nation _______ et ________ en bas. » (2 points)</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not betray?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no entregues?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est-il censé ne pas trahir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 אַל־תְּגַלִּֽי׃</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trahis pas le fugitif!</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entregues a los que andan errantes.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betray him who escapes.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What in the song about the vineyard and its owner is the symbol for the house of Israel?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¿cuál en el cántico sobre la viña y su dueño es el símbolo de la casa de Israel?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quel est le symbole de la maison d’Israël dans le chant sur la vigne et son propriétaire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כֶ֜רֶם יְהוָ֤ה צְבָאוֹת֙</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vigne de l'Éternel des armées,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la viña de Jehová de los ejércitos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vineyard of the Lord of hosts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וְנִשְׂגַּ֧ב יְהוָ֛ה לְבַדּ֖וֹ בַּיּ֥וֹם הַהֽוּא׃ ס</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seul sera élevé ce jour-là.</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Sólo Jehová será exaltado en aquel día.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alone shall be exalted in that day.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Who said the Egyptians would be given into a cruel master and a fierce king would rule over them?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¿Quién dijo que los egipcios serían entregados a un amo duro y que un rey violento se enseñoreará de ellos?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Qui a dit que les Égyptiens seraient livrés à un maître cruel et qu’un roi féroce régnerait sur eux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הָאָד֖וֹן יְהוָ֥ה צְבָאֽוֹת׃</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the Lord of hosts.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what animal of war was abundant in the house of Jacob?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¿qué animal de guerra abundaba en la casa de Jacob?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quel animal de guerre était abondant dans la maison de Jacob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וַתִּמָּלֵ֤א אַרְצוֹ֙ סוּסִ֔ים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rempli de chevaux,</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También está su tierra llena de caballos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land is also full of horses,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29:21, what do the terrible ones do to the just people?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29:21 ¿Qué hacen los violentos a los justos?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29:21, que font les terribles aux justes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וַיַּטּ֥וּ בַתֹּ֖הוּ צַדִּֽיק׃ ס</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violaient par la fraude les droits de l'innocent.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pervierten la causa del justo con falsedad.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turn aside the just by empty words.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is told to go to a people that is described as what from their beginning onward?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describe al pueblo al que deben ir los mensajeros veloces?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des messagers rapides sont chargés d'aller vers un peuple qui est décrit comme tel depuis son commencement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אֶל־עַ֥ם נוֹרָ֖א מִן־ה֣וּא וָהָ֑לְאָה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ce peuple redoutable depuis qu'il existe,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pueblo siempre temible,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people terrible from their beginning onward,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what will happen to Moab?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¿qué pasará con Moab?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qu’arrivera-t-il à Moab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וְנָ֤דוֹשׁ מוֹאָב֙ תַּחְתָּ֔יו</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Moab est foulé sur place,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Moab será pisoteado en su mismo sitio,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Moab shall be trampled down under Him,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someone might set briers and thorns against the Lord in what?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¿por qué alguien podría poner espinos y cardos contra Jehová?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que pourrait faire le Seigneur avec des ronces et des épines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the yoke of his burden, and the staff of his shoulder, the rod of his oppressor have been broken as in what day ?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su pesado yugo, la vara de su hombro y el cetro de su opresor fueron quebrados, ¿cómo en qué día?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le joug de son fardeau, et le bâton de son épaule, la verge de son oppresseur ont été brisés comme en quel jour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הַחִתֹּ֖תָ כְּי֥וֹם מִדְיָֽן׃</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à la journée de Madian.</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el día de Madián.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day of Midian.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what specific things describe the state of Tyre when it is laid waste?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¿qué cosas específicas describen el estado de Tiro cuando fue destruida?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quelles choses spécifiques décrivent l’état de Tyr lorsqu’elle fut dévastée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מִבַּ֙יִת֙ מִבּ֔וֹא</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maisons! plus d'entrée!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no quedar casa ni lugar adonde entrar!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there is no house, no harbor;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32:13, where will thorns and briers come up in addition to all the happy homes in the joyous city?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32:13, ¿dónde subirán espinos y cardos además de todas las casas en que hay alegría en la ciudad alegre?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32:13, où pousseront les épines et les ronces en plus de toutes les maisons heureuses de la ville joyeuse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אַדְמַ֣ת עַמִּ֔י ק֥וֹץ שָׁמִ֖יר תַּֽעֲלֶ֑ה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terre de mon peuple Croissent les épines et les ronces,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tierra de mi pueblo subirán espinos y cardos,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land of my people will come up thorns and briers,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the earth shall totter like what?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¿como qué será removida la tierra?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la terre tremblera comme quoi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כַּמְּלוּנָ֑ה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cabane;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una choza,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hut;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when the Lord breaks the rebellious people, it will be like a potter's vessel broken into such small pieces that two types of shards will not be found. One is to take fire from the hearth. What is the other?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cuando el Señor destruya al pueblo rebelde, será como una vasija de alfarero hecha pedazos tan pequeños que no se encontrarán dos tipos de fragmentos. Uno es para sacar fuego del hogar. ¿Y el otro?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lorsque le Seigneur brisera le peuple rebelle, ce sera comme un vase de potier brisé en si petits morceaux qu'on ne retrouvera pas deux sortes de tessons. L'un est de prendre le feu du foyer. Quel est l'autre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וְלַחְשֹׂ֥ף מַ֖יִם מִגֶּֽבֶא׃ פ</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pour puiser de l'eau à la citerne.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para sacar agua del pozo.»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to take water from the cistern."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בַּמִּלְחָמָ֔ה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si je trouve à combattre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mí en batalla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Me in battle?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what will a man do to the person he thinks should be ruler?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¿qué hará un hombre con la persona que él cree que debería ser gobernante?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que fera un homme à la personne qu’il pense devoir gouverner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כִּֽי־יִתְפֹּ֨שׂ אִ֤ישׁ בְּאָחִיו֙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ira jusqu'à saisir son frère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alguno tome de la mano a su hermano,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a man takes hold of his brother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a man will be like what in a weary land?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¿cómo será el varón en tierra calurosa?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à quoi ressemblera un homme dans un pays aride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כְּצֵ֥ל סֶֽלַע־כָּבֵ֖ד בְּאֶ֥רֶץ עֲיֵפָֽה׃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l'ombre d'un grand rocher dans une terre altérée.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sombra de gran peñasco en tierra calurosa.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shadow of a great rock in a weary land.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24:4, what two things happen to the world?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24:4, ¿qué dos cosas le suceden al mundo?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24:4, quelles sont les deux choses qui arrivent aux habitants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אֻמְלְלָ֥ה נָבְלָ֖ה תֵּבֵ֑ל</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sont abattus, languissants;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enfermó, cayó el mundo;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world languishes and fades away;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eat the flesh of ?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¿de qué carne comerá cada cual?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de quoi chacun mangera-t-il la chair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בְּשַׂר־זְרֹע֖וֹ יֹאכֵֽלוּ׃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dévore la chair de son bras.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come la carne de su prójimo: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shall eat the flesh of his own arm.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moon will do when the day of the Lord comes?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la luna cuando llegue el día de Jehová?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fera la lune lorsque le jour du Seigneur viendra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וְיָרֵ֖חַ לֹֽא־יַגִּ֥יהַ אוֹרֽוֹ׃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lune ne fera plus luire sa clarté.</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luna no dará su resplandor.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moon will not cause its light to shine.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over what will there be a covering?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¿qué será como un dosel y qué cubrirá?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sur quoi y aura-t-il une couverture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fall ?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quiénes caerán?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tomberont-ils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הֲרוּגִ֖ים יִפֹּ֑לוּ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autres tomberont parmi les morts.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caerán entre los muertos.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fall among the slain."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 what does the owner of the vineyard ask the inhabitants of Jerusalem and the men of Judah to do?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 ¿qué pide el dueño de la viña a los habitantes de Jerusalén y a los hombres de Judá que hagan?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 que demande le propriétaire de la vigne aux habitants de Jérusalem et aux hommes de Juda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שִׁפְטוּ־נָ֕א בֵּינִ֖י וּבֵ֥ין כַּרְמִֽי׃</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juges entre moi et ma vigne!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juzgad entre mí y mi viña.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Judge, please, between Me and My vineyard.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roots?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tu raíz?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vos racines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וְהֵמַתִּ֤י בָֽרָעָב֙ שָׁרְשֵׁ֔ךְ</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je ferai mourir ta racine par la faim,</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yo haré morir de hambre tu raíz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kill your roots with famine,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22:6, when Kir uncovered the shield, Elam bore the quiver with what?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22:6, ¿con qué tomó Elam la aljaba cuando Kir sacó el escudo?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22:6, quand Kir a découvert le bouclier, Élam a porté le carquois avec quoi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בְּרֶ֥כֶב אָדָ֖ם פָּֽרָשִׁ֑ים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chars de combattants, des cavaliers, s'avancent;</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carros y con jinetes,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chariots of men and horsemen,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is like the dew of herbs?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es como el rocío de hortalizas?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qu'est-ce qu'une rosée vivifiante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טַ֤ל אוֹרֹת֙ טַלֶּ֔ךָ</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ta rosée est une rosée vivifiante,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tu rocío es cual rocío de hortalizas,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your dew is like the dew of herbs,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עַל־כָּל־כָּב֖וֹד</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ce qui est glorieux</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todo, la gloria del Señor,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over all the glory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Where will the Lord God of hosts make a determined end ?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¿Dónde consumará el Señor, Jehová de los ejércitos, el exterminio ya determinado?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Où le Seigneur, l'Éternel des armées, fera-t-il une fin déterminée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כָּל־הָאָֽרֶץ׃ ס</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l'accomplira dans tout le pays.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all the land.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32:15, when the Spirit is poured upon us from on high what will be counted as a forest?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32:15, ¿qué será como un bosque cuando sobre nosotros sea derramado el espíritu de lo alto?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32:15, lorsque l’Esprit sera répandu sur nous d’en haut, qu’est-ce qui sera considéré comme une forêt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׳וְכַרְמֶל׳ ״וְהַכַּרְמֶ֖ל״ לַיַּ֥עַר יֵחָשֵֽׁב׃</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verger soit considéré comme une forêt.</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campo fértil será como un bosque.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fruitful field is counted as a forest.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Who shall be as fuel for the fire ?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¿quién será como pasto del fuego?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Qui sera comme de la nourriture pour le feu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הָעָם֙ כְּמַאֲכֹ֣לֶת אֵ֔שׁ</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peuple est comme la proie du feu;</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pueblo es como pasto del fuego.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as fuel for the fire;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when the Lord breaks the rebellious people, it will be like a potter's vessel broken into such small pieces that two types of shards will not be found. One is to take water from the cistern. What is the other?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cuando el Señor destruya al pueblo rebelde, será como una vasija de alfarero hecha pedazos tan pequeños que no se encontrarán dos tipos de fragmentos. Uno es para sacar agua de la cisterna. ¿Y el otro?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lorsque le Seigneur brisera le peuple rebelle, ce sera comme un vase de potier brisé en si petits morceaux qu'on ne retrouvera pas deux sortes de tessons. L'un servira à puiser l'eau de la citerne. Quel est l'autre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חֶ֔רֶשׂ לַחְתּ֥וֹת אֵשׁ֙ מִיָּק֔וּד</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prendre du feu au foyer,</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cascote que sirva para traer fuego del hogar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shard to take fire from the hearth,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who will lodge in the forest in Arabia?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¿quiénes pasarán la noche entre las malezas de Arabia?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qui logera dans la forêt en Arabie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2025-10-28T23:51:27Z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