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heavens in the day of the Lord's fierce anger?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Jehová con los cielos en el día del ardor de su ira?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aux cieux au jour de sa colère ardente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אֵֽצֶל־גְּבוּלָ֖הּ לַֽיהוָֽה׃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frontière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junto a su frontera.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its border.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in comparison to the time when they saw that the city of David was damaged, when did the Lord call for weeping and for mourning?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en comparación con el momento en que vieron que la ciudad de David estaba dañada, ¿cuándo llamó el Señor a llanto y a lamentación?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par rapport au moment où ils ont vu que la ville de David était endommagée, quand le Seigneur a-t-il appelé aux pleurs et au deuil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appelle en ce jour</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llamó en este día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who did what do the staff of the wicked and the scepter of the rulers?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¿quién hizo qué hacen el bastón de los impíos y el cetro de los señores?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qui a fait quoi, le bâton des méchants et le sceptre des dominateurs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יְהוָ֖ה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brisé</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Jehová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broken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when will the nations be scattered?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¿cuándo las naciones fueron esparcidas?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quand les nations seront-elles dispersées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מֵר֣וֹמְמֻתֶ֔ךָ</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te lèves,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levantarte tú.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lift Yourself up,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the Lord of Hosts will be for strength to whom?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¿Jehová de los ejércitos dará fuerzas a quién?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le Seigneur des armées sera la force de qui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מְשִׁיבֵ֥י מִלְחָמָ֖ה שָֽׁעְרָה׃ ס</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ceux qui repoussent l'ennemi jusqu'à ses portes.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rechazan el asalto a la puerta.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turn back the battle at the gate.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32:19, what calamity may come down on the forest?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32:19, ¿qué calamidad puede caer sobre los montes?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32:19, quelle calamité pourrait s’abattre sur la forêt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שָׁמַ֣יִם אַרְגִּ֔יז</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j'ébranlerai les cieux,</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haré estremecer los cielos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shake the heavens,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וּבָרַ֖ד בְּרֶ֣דֶת הַיָּ֑עַר</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forêt sera précipitée sous la grêle,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caerá granizo en los montes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hail comes down on the forest,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where has Moab gone to weep?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¿a dónde fue Moab a llorar?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où Moab est-il allé pleurer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הַבַּ֧יִת וְדִיבֹ֛ן</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monte au temple et à Dibon,</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Subió a Bayit y a Dibón,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gone up to the temple and Dibon,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What was Isaiah response to the Lord's question?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¿Cuál fue la respuesta de Isaías a la pregunta del Señor?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quelle fut la réponse d’Ésaïe à la question du Seigneur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הִנְנִ֥י שְׁלָחֵֽנִי׃</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répondis: Me voici, envoie-moi.</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respondí yo: —Heme aquí, envíame a mí.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"Here am I! Send me."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why did they break down the houses?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¿Por qué derribaron las casas?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22:10, pourquoi ont-ils démoli les maisons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לְבַצֵּ֖ר הַחוֹמָֽה׃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fortifier la muraille.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fortificar el muro.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fortify the wall.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Besides the remnant of Israel, who will never again depend on him who defeated them,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¿quiénes, además de los que hayan quedado de Israel, nunca más se apoyarán en el que los hirió?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Outre le reste d'Israël, qui ne dépendra plus jamais de celui qui les a vaincus,</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וּפְלֵיטַ֣ת בֵּֽית־יַעֲקֹ֔ב</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réchappés de la maison de Jacob,</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hayan quedado de la casa de Jacob,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such as have escaped of the house of Jacob,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two phrases describe how the Rod or Branch shall slay the wicked?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¿cuáles son las dos frases que describen cómo la Vara o Rama matará al impío?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quelles sont les deux expressions qui décrivent comment la verge ou le rameau tuera le méchant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Who is the rod of God's anger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¿quién es la vara del furor de Dios?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10:5, Qui est la verge de la colère de Dieu</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פִּ֔יו וּבְר֥וּחַ שְׂפָתָ֖יו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sa parole comme d'une verge, Et du souffle de ses lèvres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vara de su boca y con el espíritu de sus labios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rod of His mouth, And with the breath of His lips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rise early in the morning that they may follow intoxicating drink until when? (2 points)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¿hasta cuándo habrá ay de aquellos que se levantan de mañana para correr tras el licor? (2 puntos)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malheur à ceux qui se lèvent tôt le matin pour courir après la boisson enivrante jusqu'à quand ? (2 points)</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מְאַחֲרֵ֣י בַנֶּ֔שֶׁף יַ֖יִן יַדְלִיקֵֽם׃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bien avant dans la nuit Sont échauffés par le vin!</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así siguen hasta la noche, hasta que el vino los enciende!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continue until night, till wine inflames them!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joy in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¿en quién no tomará contentamiento el Señor?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ne se réjouira-t-il pas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עַל־בַּחוּרָ֜יו לֹֽא־יִשְׂמַ֣ח׀ אֲדֹנָ֗י</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ne saurait se réjouir de leurs jeunes hommes,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no tomará contentamiento en sus jóvenes,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have no joy in their young men,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18:7,What is another name God called the place of the name of the Lord of hosts?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se identifica el lugar del nombre de Jehová de los ejércitos?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 autre nom Dieu a-t-il donné au lieu du nom de l’Éternel des armées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הַר־צִיּֽוֹן׃ ס</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monte Sión.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Mount Zion.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were his heart and the heart of the people moved?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se estremecieron el corazón de Acaz y el de su pueblo?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son cœur et celui du peuple étaient-ils émus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כְּנ֥וֹעַ עֲצֵי־יַ֖עַר מִפְּנֵי־רֽוּחַ׃</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arbres de la forêt sont agités par le vent.</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estremecen los árboles del monte a causa del viento.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trees of the woods are moved with the wind.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 who received this message concerning Judah and Jerusalem?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 ¿quién recibió este mensaje acerca de Judá y Jerusalén?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 qui a reçu ce message concernant Juda et Jérusalem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אַשּׁ֖וּר</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l'Assyrien,</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Asiria!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Assyria,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הַדָּבָר֙ אֲשֶׁ֣ר חָזָ֔ה יְשַֽׁעְיָ֖הוּ בֶּן־אָמ֑וֹץ</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Prophétie d'Ésaïe, fils d'Amots,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vio Isaías hijo de Amoz,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word that Isaiah the son of Amoz saw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the house of Jacob is invited to do what in the light of the Lord?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la casa de Jacob está invitada a hacer ¿qué a la luz de Jehová?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à quoi la maison de Jacob est-elle invitée à faire à la lumière du Seigneur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וְנֵלְכָ֖ה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marchons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caminaremos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and let us walk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would lead away the young and old of Egypt and Assyria in what physical condition?  (3 points)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el rey de Asiria se llevaría a los jóvenes y ancianos de Egipto y Asiria ¿en qué condición física? (3 puntos).x 7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dans quelle condition physique le roi d'Assyrie emmènerait-il les jeunes et les vieux d'Égypte et d'Assyrie ? (3 points)</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עָר֣וֹם וְיָחֵ֑ף וַחֲשׂוּפַ֥י שֵׁ֖ת עֶרְוַ֥ת</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nus et déchaussés, et le dos découvert,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desnudos, descalzos y descubiertas las nalgas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naked and barefoot, with their buttocks uncovered,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words in this verse mean nearly the same thing as: each man humbles himself?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¿qué palabras en este versículo significan casi lo mismo que “el varón se ha humillado”?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quels mots dans ce verset signifient presque la même chose que : chacun s’humilie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וַיִּשַּׁ֥ח אָדָ֖ם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petits seront abattus,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 ha inclinado el hombre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bow down,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while being like birds flying about, what 4 things will the Lord of hosts do for Jerusalem?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como las aves que vuelan, ¿qué 4 cosas hará Jehová de los ejércitos a Jerusalén?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tout en étant comme des oiseaux volant, quelles sont les 4 choses que le Seigneur des armées fera pour Jérusalem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גָּנ֥וֹן וְהִצִּ֖יל פָּסֹ֥חַ וְהִמְלִֽיט׃</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protégera et délivrera, Il épargnera et sauvera.</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amparando, librando, preservando y salvando.»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Defending, He will also deliver it; Passing over, He will preserve it."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3 animals will lie down together in addition to the leopard and the young goat?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tres animales se acostarán juntos, además del leopardo y el cabrito?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quels sont les trois animaux qui se coucheront ensemble en plus du léopard et du chevreau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who has the Lord of hosts purposed to bring into contempt?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¿a quién ha decretado humillar Jehová de los ejércitos?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qui le Seigneur des armées a-t-il décidé de mépriser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וְעֵ֨גֶל וּכְפִ֤יר וּמְרִיא֙ יַחְדָּ֔ו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 le lionceau, et le bétail qu'on engraisse, seront ensemble,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el león y la bestia doméstica andarán juntos,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calf and the young lion and the fatling together;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"His awesome work"?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“su extraña obra”?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son oeuvre étrange »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נָכְרִיָּ֖ה עֲבֹדָתֽוֹ׃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travail inouï.</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extraño trabajo.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unusual act.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who will eat cured fodder?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¿Quiénes comerán grano limpio?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qui mangera du fourrage séché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וְהָאֲלָפִ֣ים וְהָעֲיָרִ֗ים עֹֽבְדֵי֙ הָֽאֲדָמָ֔ה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boeufs et les ânes, qui labourent la terre,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bueyes y tus asnos que labran la tierra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Likewise the oxen and the young donkeys that work the ground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in addition to what the "children" might do, why is slaughter prepared for them?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además de lo que los “hijos” pudieran hacer, ¿por qué se prepara un matadero para ellos?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en plus de ce que les « enfants » pourraient faire, pourquoi un massacre est-il préparé pour eux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בַּעֲוֺ֣ן אֲבוֹתָ֑ם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l'iniquité de leurs pères!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maldad de sus padres;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iniquity of their fathers,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of earth done with the ordinances of God that has resulted in the curse devouring the earth?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quebrantaron los moradores que ha provocado que la maldición devore la tierra?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 la terre avec les ordonnances de Dieu qui ont abouti à la malédiction qui dévore la terre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הֵפֵ֖רוּ בְּרִ֥ית עוֹלָֽם׃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rompaient l'alliance éternelle.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quebrantaron el pacto eterno.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Broken the everlasting covenant.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what are the first two clauses that describe what they shall do for the majesty of the Lord?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¿cuáles son las dos primeras cláusulas que indican cómo responden por la grandeza de Jehová? Sé específico.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quelles sont les deux premières clauses qui décrivent ce qu’ils doivent faire pour la majesté du Seigneur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כָּל־נִכְבַּדֵּי־אָֽרֶץ׃</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ilustres de la tierra.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honorable of the earth.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הֵ֛מָּה יִשְׂא֥וּ קוֹלָ֖ם יָרֹ֑נּוּ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élèvent leur voix, ils poussent des cris d'allégresse;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Estos alzarán su voz, cantarán gozosos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lift up their voice, they shall sing;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within how many years will Ephraim be broken?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¿dentro de cuántos años será quebrantado Efraín?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dans combien d’années Éphraïm sera-t-il brisé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וּבְע֗וֹד שִׁשִּׁ֤ים וְחָמֵשׁ֙ שָׁנָ֔ה יֵחַ֥ת אֶפְרַ֖יִם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soixante-cinq ans,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dentro de sesenta y cinco años Efraín será quebrantado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sixty-five years Ephraim will be broken,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why has Moab gone up to Dibon?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¿por qué subió Moab a Dibón?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pourquoi Moab est-il monté à Dibon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הַבָּמ֖וֹת לְבֶ֑כִי</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hauts lieux, pour pleurer;</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lugares altos, a llorar;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high places to weep.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instead of beholding the majesty of the Lord, what will the wicked do in the land of uprightness even when shown grace?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en lugar de mirar la majestad de Jehová, ¿qué hará el malvado en tierra de rectitud, incluso cuando se le muestra piedad?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au lieu de contempler la majesté du Seigneur, que feront les méchants dans le pays de la droiture, même lorsqu’on leur montre la grâce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נְכֹח֖וֹת יְעַוֵּ֑ל</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livre au mal</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 iniquidad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deal unjustly,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who shall fall in the war?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porque las hijas se ensoberbecen, ¿qué caerá en la guerra?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qui tombera à la guerre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וּגְבוּרָתֵ֖ךְ בַּמִּלְחָמָֽה׃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tes héros dans le combat.</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tu fuerza en la guerra.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mighty in the war.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a rich robe?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vestidos de gala?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robe riche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do rebellious princes love?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¿qué aman los gobernantes rebeldes?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1:23, qu’aiment les princes rebelles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מַחֲגֹ֣רֶת שָׂ֑ק</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sac étroit;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ceñimiento de ropas ásperas,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girding of sackcloth;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what two instruments will be used on to prepare the cured fodder?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¿Cuáles dos instrumentos se utilizarán para limpiar el grano?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quels sont les deux instruments qui seront utilisés pour préparer le fourrage séché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אֲשֶׁר־זֹרֶ֥ה בָרַ֖חַת וּבַמִּזְרֶֽה׃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aura vanné avec la pelle et le van.</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aventado con pala y criba.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has been winnowed with the shovel and fan.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28:25, what does the plowman do before he sows the black cumin?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28:25, ¿qué hace el labrador antes de esparcir el eneldo?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28:25, que fait le laboureur avant de semer la nielle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 אִם־שִׁוָּ֣ה פָנֶ֔יהָ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N'est-ce pas après en avoir aplani la surface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ya ha preparado su superficie,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has leveled its surface,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expression describes God's feeling for Moab?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expresión describe el sentimiento de Jehová por Moab?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expression décrit les sentiments de Dieu pour Moab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כַּכִּנּ֖וֹר יֶֽהֱמ֑וּ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mes entrailles frémissent</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entrañas vibrarán como un arpa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heart shall resound like a harp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what are the women who are at ease told to do in addition to listening to His voice, and giving ear to His speech?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¿qué se les dice a las mujeres indolentes que hagan, además de escuchar su voz y escuchar su razón?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que sont dites aux femmes qui sont à l’aise de faire en plus d’écouter Sa voix et de prêter l’oreille à Son discours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נָשִׁים֙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Levez-vous,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Rise up,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Where was the watchmen supposed to go?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se extiende?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Où les gardes étaient-ils censés aller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כֻּלּוֹ֙ אֹהֵ֣ב שֹׁ֔חַד</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aiment les présents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aman el soborno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loves bribes,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צָפֹ֥ה הַצָּפִ֖ית</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garde veille,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extienden tapices;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Set a watchman in the tower,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people do with their swords?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 el pueblo con sus espadas?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fera le peuple avec ses épées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וְכִתְּת֨וּ חַרְבוֹתָ֜ם לְאִתִּ֗ים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glaives ils forgeront des hoyaux,</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Convertirán sus espadas en rejas de arado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beat their swords into plowshares,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Into what country will the Lord ride on a swift cloud?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¿A qué país irá Jehová cuando monte sobre una ligera nube?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Dans quel pays le Seigneur viendra-t-il sur un nuage rapide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מִצְרַ֔יִם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en Égypte;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en Egipto.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come into Egypt;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who shall increase their joy in the Lord?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¿quiénes volverán a alegrarse en Jehová?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qui augmentera sa joie dans le Seigneur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וְיָסְפ֧וּ עֲנָוִ֛ים בַּֽיהוָ֖ה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malheureux</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los humildes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humble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what happens when a hungry man dreams?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¿qué sucede cuando un hombre hambriento sueña?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que se passe-t-il lorsqu’un homme affamé rêve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אוֹכֵ֗ל וְהֵקִיץ֮ וְרֵיקָ֣ה נַפְשׁוֹ֒</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mange, Puis s'éveille, l'estomac vide,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parece que come, pero cuando despierta su estómago está vacío;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look—he eats; But he awakes, and his soul is still empty;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work in fine flax?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trabajan el lino fino?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travaillent le fin lin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will one of the cities of Egypt will be called?  Be Specific.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¿cómo se llamará una de las ciudades de Egipto? Sea específico.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19:18, quel sera le nom d'une des villes d'Égypte ? Soyez précis.</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וְאֹרְגִ֖ים חוֹרָֽי׃</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tissent des étoffes blanches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tejen redes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weave fine fabric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the earth shall reel to and fro like what?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la tierra temblará, ¿de qué manera?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la terre chancellera comme quoi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כַּשִּׁכּ֔וֹר</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ebrio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drunkard,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what will be the shame of those who trust in the shadow of Egypt?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protección a la sombra de Egipto se os cambiará en confusión. ¿Qué se os cambiará en vergüenza?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quelle sera la honte de ceux qui se confient dans l’ombre de l’Égypte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לָכֶ֛ם מָע֥וֹז פַּרְעֹ֖ה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protection de Pharaon</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fuerza del faraón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strength of Pharaoh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הַהֶ֔רֶס יֵאָמֵ֖ר לְאֶחָֽת׃ ס</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L'une d'elles sera appelée ville de la destruction.</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será llamada la ciudad de Herez.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will be called the City of Destruction.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falsely thought that their convenant with death would protect them when what would happend?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¿de qué pensaron falsamente los líderes corruptos del pueblo de Dios que los protegería su pacto con la muerte?”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pensaient à tort que leur alliance avec la mort les protégerait lorsque ce qui arriverait arriverait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׳שִׁיט׳ ״שׁ֣וֹט״ שׁוֹטֵ֤ף ׳כִּֽי־עָבַר׳ ״כִּֽי־יַֽעֲבֹר֙״</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 fléau débordé passera,</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pase el torrente del azote,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overflowing scourge passes through,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why should we wail?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¿por qué debemos aullar?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pourquoi devrions-nous nous lamenter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קָר֖וֹב י֣וֹם יְהוָ֑ה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jour de l'Éternel est proche: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cerca está el día de Jehová!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is at hand!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phrase summarizes the result of having brought evil upon themselves?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frase resume el resultado de haber traído el mal sobre sí mismos?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quelle phrase résume le résultat d’avoir attiré le mal sur soi-même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א֣וֹי לְנַפְשָׁ֔ם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leur âme!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sus vidas!,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their soul!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is said about the cities?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se dice de las ciudades?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les routes sont désertes. Que dit-on des villes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מָאַ֣ס עָרִ֔ים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méprise les villes,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aborreció las ciudades,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despised the cities,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will the Lord deal with Tyre?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¿cuándo visitará Jehová a Tiro?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quand le Seigneur traitera-t-il avec Tyr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מִקֵּ֣ץ׀ שִׁבְעִ֣ים שָׁנָ֗ה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bout de soixante-dix ans,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al fin de los setenta años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at the end of seventy years,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what will people conceive that will result in giving birth to stubble?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¿qué concebirán las personas que resultará en dar a luz rastrojo?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qu’est-ce que les gens concevront qui entraînera la naissance de chaume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תַּהֲר֥וּ חֲשַׁ֖שׁ</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conçu du foin,</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Concebisteis hojarascas,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conceive chaff,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what body region will the lord uncover because the people are haughty?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parte del cuerpo rapará el Señor porque el pueblo se ensoberbece?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quelle région du corps le Seigneur découvrira-t-il parce que le peuple est hautain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וַיהוָ֖ה פָּתְהֵ֥ן יְעָרֶֽה׃ ס</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découvrira leur nudité.</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descubrirá sus vergüenzas.»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uncover their secret parts."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did a man think qualified his brother for being ruler?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creía un hombre que calificaba a su hermano para ser gobernante?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qu’est-ce qui, selon un homme, qualifiait son frère pour être un dirigeant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שִׂמְלָ֣ה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un habit,</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diga: «Tú tienes vestido,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"You have clothing;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do across the world?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hacer los “hijos” de “Babilonia” en todo el mundo?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faire les « enfants » de « Babylone » à travers le monde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עָרִֽים׃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remplir le monde d'ennemis! -</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llenen de ciudades la faz del mundo.»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cities."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witnesses against Judah and Jerusalem?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testifica contra Judá y Jerusalén?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quels témoins témoignent contre Juda et Jérusalem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הַכָּרַ֤ת פְּנֵיהֶם֙ עָ֣נְתָה בָּ֔ם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L'aspect de leur visage témoigne contre eux,</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apariencia de sus rostros testifica contra ellos,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look on their countenance witnesses against them,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what do the rebellious people tell the prophets to get out of?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¿de qué le dicen los rebeldes a los profetas que dejar?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de quoi les peuples rebelles disent-ils aux prophètes de se débarrasser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Fill in the blank: Should not a ________ seek their ________? Should they ____________ the______________ on behalf of the ____________________?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completa el espacio en blanco: ¿No consultará el _____ a su ____? ¿__________ a los _______ por los _____?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remplissez le blanc: Un _______ ne consultera-t-il pas son ____? S'_________-t-il aux _____ en faveur des _____?</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הֲלוֹא־עַם֙ אֶל־אֱלֹהָ֣יו יִדְרֹ֔שׁ בְּעַ֥ד הַחַיִּ֖ים אֶל־הַמֵּתִֽים׃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Répondez: Un peuple ne consultera-t-il pas son Dieu? S'adressera-t-il aux morts en faveur des vivants?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responded: “¿No consultará el pueblo a su Dios? ¿Consultará a los muertos por los vivos?”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should not a people seek their God? Should they seek the dead on behalf of the living?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what body region will the Lord strike with a scab because the people are haughty?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parte del cuerpo rapará el Señor por el pueblo se ensoberbecen?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quelle région du corps le Seigneur frappera-t-il d’une croûte parce que le peuple est hautain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קָדְקֹ֖ד בְּנ֣וֹת צִיּ֑וֹן</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sommet de la tête des filles de Sion,</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cabeza de las hijas de Sión,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 of the head of the daughters of Zion,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will say something about waiting twice.  What will the they say?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dirán algo sobre esperar dos veces. ¿Qué dirán?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affirment que le Seigneur est notre Dieu diront qu'il faut attendre deux fois. Que diront-ils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 ל֔וֹ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nous avons confiance;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quien hemos esperado!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Him;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who did they plan to set as king in Judah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¿a quién planeaban poner como rey en Judá?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7:6, qui prévoyaient-ils d’établir comme roi en Juda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בֶּן־טָֽבְאַֽל׃ ס</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fils de Tabeel.</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hijo de Tabeel.’”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Tabel"—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what will happen when those who plunder when they are done plundering?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¿qué sucederá cuando los que saquean acaben de saquear?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que se passera-t-il lorsque ceux qui pillent auront fini de piller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תּוּשַּׁ֔ד</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seras ravagé;</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serás tú saqueado;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plundered;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ס֚וּרוּ מִנֵּי־דֶ֔רֶךְ</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Détournez-vous du chemin,</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dejad el camino,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Get out of the way,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surely, as I have thought, so it shall come to pass?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"Ciertamente se hará de la manera que lo he pensado"?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certainement, comme je l’ai pensé, ainsi cela arrivera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יָעַ֖צְתִּי הִ֥יא תָקֽוּם׃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résolu s'accomplira.</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confirmará como lo he determinado: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I have purposed, so it shall stand: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2 animals would roam upon the hills ?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dos animales vagarían por los montes?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quels sont les deux animaux qui errent sur les collines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לְמִשְׁלַ֣ח שׁ֔וֹר וּלְמִרְמַ֖ס שֶֽׂה׃ פ</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lâchera le boeuf, et la brebis en foulera le sol.</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Quedarán para pasto de los bueyes y para ser pisoteados por las ovejas.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will become a range for oxen And a place for sheep to roam.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words describe the Branch of the Lord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palabras describen el renuevo de Jehová ?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quels mots décrivent la Branche du Seigneur</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לִצְבִ֖י וּלְכָב֑וֹד</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magnificence et de la gloire,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hermosura y gloria,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beautiful and glorious;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will be prepared for the "children" of "Babylon"?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estará preparado para los “hijos” de “Babilonia”?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qu’est-ce qui sera préparé pour les « enfants » de « Babylone »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הָכִ֧ינוּ לְבָנָ֛יו מַטְבֵּ֖חַ</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 le massacre des fils,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Preparad a sus hijos para el matadero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slaughter for his children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three ways are used to describe that Moab is very proud?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dos maneras se describe que muy grandes son su soberbia, refiriéndose a Moab?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quelles sont les deux manières utilisées pour décrire que Moab est très fier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גַּאֲוָת֧וֹ וּגְאוֹנ֛וֹ וְעֶבְרָת֖וֹ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hauteur, son arrogance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arrogancia y su altivez;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his haughtiness and his pride and his wrath;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totter at the presence of the Lord?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temblará delante de Jehová?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qu’est-ce qui chancellera en présence du Seigneur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the Lord will be angry as in where?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¿como en qué lugar se enojará Jehová?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où se trouvera la colère du Seigneur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כְּעֵ֖מֶק בְּגִבְע֣וֹן יִרְגָּ֑ז</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s'irritera comme dans la vallée de Gabaon,</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valle de Gabaón se enojará;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angry as in the Valley of Gibeon—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what words are used to describe what they did with the idols they had made?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¿qué palabras se utilizan para describir lo que hicieron a los ídolos que habían hecho?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quels mots sont utilisés pour décrire ce qu’ils ont fait avec les idoles qu’ils avaient fabriquées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לְמַעֲשֵׂ֤ה יָדָיו֙ יִֽשְׁתַּחֲו֔וּ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prosternent devant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han arrodillado ante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worship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when sending the lamb to the ruler of the land, where will it come from, where will it go through, and to where will it go?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al enviar el cordero al gobernante de la tierra, ¿de dónde vendrá y hacia dónde irá?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lorsque l’agneau sera envoyé au chef du pays, d’où viendra-t-il, par où passera-t-il et où ira-t-il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מִסֶּ֣לַע מִדְבָּ֑רָה אֶל־הַ֖ר בַּת־צִיּֽוֹן׃</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Envoyez-les de Séla, par le désert, A la montagne de la fille de Sion.</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Sela del desierto al monte de la hija de Sión.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Sela to the wilderness, To the mount of the daughter of Zion.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from Jerusalem?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Jerusalén?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Jérusalem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וּדְבַר־יְהוָ֖ה מִירוּשָׁלִָֽם׃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Jérusalem la parole de l'Éternel.</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Jerusalén la palabra de Jehová.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word of the Lord from Jerusalem.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done what with a continual stroke?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a Babilonia como la que hizo ¿qué con llaga permanente?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Babylone a-t-elle fait en infligeant des coups sans relâche?</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מַכֶּ֤ה עַמִּים֙ בְּעֶבְרָ֔ה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fureur frappait les peuples,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hería a los pueblos con furor,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struck the people in wrath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place was prepared for the king and when was it prepared?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lugar fue preparado para el rey y cuándo fue dispuesto?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quelle place a été préparée pour le roi et quand a-t-elle été préparée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כִּֽי־עָר֤וּךְ מֵֽאֶתְמוּל֙ תָּפְתֶּ֔ה ׳גַּם־הוּא׳ ״גַּם־הִ֛יא״ לַמֶּ֥לֶךְ הוּכָ֖ן</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Depuis longtemps un bûcher est préparé, Il est préparé pour le roi,</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Tofet ya de tiempo está dispuesto y preparado para el rey.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Tophet was established of old, Yes, for the king it is prepared.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from where will a viper come?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¿de dónde saldrá una víbora?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14:29, d’où viendrait un basilic?</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כִּֽי־מִשֹּׁ֤רֶשׁ נָחָשׁ֙ יֵ֣צֵא צֶ֔פַע</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la racine du serpent sortira un basilic,</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la raíz de la culebra saldrá una víbora,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the serpent’s roots will come forth a viper,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what needed to be made known to the wise men of Egypt?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¿qué era necesario dar a conocer a los sabios de Egipto?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que fallait-il faire savoir aux sages d’Égypte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מַה־יָּעַ֛ץ יְהוָ֥ה צְבָא֖וֹת עַל־מִצְרָֽיִם׃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qu'on apprenne ce que l'Éternel des armées a résolu contre l'Égypte.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hagan saber qué es lo que Jehová de los ejércitos ha determinado sobre Egipto.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them know what the Lord of hosts has purposed against Egypt.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3 things are not done because bread flour must be ground?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¿cuáles son las 3 cosas que no se deben hacer al grano?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28:28, le blé est battu. Le verset énumère ensuite trois autres choses qui sont faites ou non au blé. Lesquelles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לָנֶ֖צַח אָד֣וֹשׁ יְדוּשֶׁ֑נּוּ וְ֠הָמַם גִּלְגַּ֧ל עֶגְלָת֛וֹ וּפָרָשָׁ֖יו לֹֽא־יְדֻקֶּֽנּוּ׃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on ne le bat pas toujours; On y pousse la roue du chariot et les chevaux, Mais on ne l'écrase pas.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lo trillará por siempre, ni lo aplasta con la rueda de su carreta, ni lo tritura con los dientes de su trillo.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 does not thresh it forever, Break it with his cartwheel, Or crush it with his horsemen.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what will they not do with a song?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¿Qué no harán con cántico?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que ne feront-ils pas avec une chanson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בַּשִּׁ֖יר לֹ֣א יִשְׁתּוּ־יָ֑יִן</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boit plus de vin en chantant;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beberán vino con canción;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drink wine with a song;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those who fight against God's faithful people are unable to think clearly.  What 4 statement talk about this?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quienes luchan contra el pueblo fiel de Dios no pueden pensar con claridad. ¿Qué cuatro afirmaciones hablan de esto?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ceux qui combattent le peuple fidèle de Dieu sont incapables de penser clairement. Quelles sont les quatre affirmations qui en parlent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Where will the Lord of hosts kindle a burning?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¿dónde encenderá Jehová de los ejércitos una hoguera?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10:16, Où l'Éternel des armées allumera-t-il un feu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כְּבֹד֛וֹ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sous sa magnificence,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debajo de su gloria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his glory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the plummet?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ajustará Jehová a nivel?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quel sera le niveau à bulle du Seigneur Dieu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justice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justicia.»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righteousness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what happened to all your rulers because of the archers?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¿qué pasó con todos tus príncipes después de huir del arco?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qu’est-il arrivé à tous vos dirigeants à cause des archers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מִקֶּ֣שֶׁת אֻסָּ֑רוּ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faits prisonniers par les archers;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atados;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captured by the archers.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bring to dishonor?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para envilecer la soberbia?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qu’est-ce que le Seigneur des armées a décidé de déshonorer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גְּא֣וֹן כָּל־צְבִ֔י</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l'orgueil de tout ce qui brille,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todo esplendor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pride of all glory,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will happen to everything lifted up, proud, or lofty in the day of the Lord of hosts?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pasará con todo lo soberbio, altivo, o arrogante en el día de Jehová de los ejércitos?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qu’arrivera-t-il à tout ce qui est élevé, orgueilleux ou prétentieux au jour du Seigneur des armées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וְשָׁפֵֽל׃</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qu'il soit abaissé;</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abatido;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brought low—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שָֽׁכְר֣וּ וְלֹא־יַ֔יִן נָע֖וּ וְלֹ֥א שֵׁכָֽר׃</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ivres, mais ce n'est pas de vin; Ils chancellent, mais ce n'est pas l'effet des liqueurs fortes.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¡Embriagaos, pero no de vino; tambaleaos, pero no por sidra!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drunk, but not with wine; They stagger, but not with intoxicating drink.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a wondering bird that what has happened to?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las hijas de Moab serán como un ave espantada: ¿Qué les ha pasado?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un oiseau errant qui se demande ce qui leur est arrivé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קֵ֣ן מְשֻׁלָּ֑ח</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une nichée effarouchée,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huye de su nido,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thrown out of the nest;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will perish?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¿qué perecerá?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qu’est-ce qui périra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וְאָֽבְדָה֙ חָכְמַ֣ת חֲכָמָ֔יו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sagesse de ses sages périra,</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perecerá la sabiduría de sus sabios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wisdom of their wise men shall perish,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the people tall and smooth of skin had been terrible for how long?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¿por cuánto tiempo el pueblo de elevada estatura y piel brillante había sido terrible?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les gens grands et à la peau lisse ont-ils été terribles pendant combien de temps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וּמֵעַ֥ם נוֹרָ֖א מִן־ה֣וּא וָהָ֑לְאָה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redoutable depuis qu'il existe,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pueblo siempre temible,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a people terrible from their beginning onward,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the Lord will distress Ariel.  What two things shall be there?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el Señor pondrá a Ariel en aprietos. ¿Qué dos cosas ocurrirán?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le Seigneur affligera Ariel. Quelles seront les deux choses qui se produiront alors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תַֽאֲנִיָּה֙ וַֽאֲנִיָּ֔ה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des plaintes et des gémissements;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desconsuelo y tristeza.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be heaviness and sorrow,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a pillar to the Lord eventually be in Egypt?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monumento a Jehová en Egipto un día?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sera finalement érigée une colonne pour le Seigneur en Égypte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2025-10-28T23:51:49Z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