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will the bows of the Medes do?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harán los arcos de los medos?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 feront les arcs des Mèdes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יַקְרִ֑יבוּ עַ֚ד אֶ֣פֶס מָק֔וֹם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plus d'espace,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ocuparlo todo!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there is no place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which day comes with cruelty, wrath, and fierce anger?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día será terrible y vendrá con indignación y ardor de ira?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 jour est marqué par la cruauté, la colère et la fureur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יוֹם־יְהוָה֙ בָּ֔א</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jour de l'Éternel arrive,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día de Jehová viene: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day of the Lord comes,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to do?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hiciera?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qu’a-t-on dit à Achaz de faire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אֵ֠לָיו הִשָּׁמֵ֨ר וְהַשְׁקֵ֜ט</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dis-lui: Sois tranquille,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dile: “Cuídate y ten calma;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to him: ‘Take heed, and be quiet;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be with righteousness?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¿qué sucederá con la justicia?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1:27, que deviendra la justice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וְשָׁבֶ֖יהָ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s'y convertiront seront sauvés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convertidos de ella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her penitents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wash away?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lavará el Señor?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qu’est-ce que le Seigneur lavera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צֹאַ֣ת בְּנוֹת־צִיּ֔וֹן</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ordures des filles de Sion,</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inmundicia de las hijas de Sión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filth of the daughters of Zion,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of earth done with the ordinances of God that has resulted in the curse devouring the earth?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han hecho los moradores con el derecho que ha resultado en que la maldición devore la tierra?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 la terre avec les ordonnances de Dieu qui ont abouti à la malédiction qui dévore la terre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וּקְשָׁת֖וֹת נְעָרִ֣ים תְּרַטַּ֑שְׁנָה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arcs ils abattront les jeunes gens,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sus arcos derribarán a los jóvenes;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their bows will dash the young men to pieces,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חָ֣לְפוּ חֹ֔ק</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violaient les ordonnances,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falsearon el derecho,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Changed the ordinance,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event will happen when the terror of the Lord and the glory of His majesty are seen?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¿qué acontecimiento sucederá cuando se vea la presencia formidable de Jehová y el resplandor de su majestad?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 événement se produira lorsque la terreur du Seigneur et la gloire de sa majesté seront visibles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בְּקוּמ֖וֹ לַעֲרֹ֥ץ הָאָֽרֶץ׃</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se lèvera pour effrayer la terre.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para castigar la tierra.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arises to shake the earth mightily.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kind of stones will the Lord be for both the houses of Israel ?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clase de piedras será Jehová para las dos casas de Israel?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De quelles pierres l’Éternel sera-t-il pour les deux maisons d’Israël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וּלְאֶ֣בֶן נֶ֠גֶף וּלְצ֨וּר מִכְשׁ֜וֹל לִשְׁנֵ֨י בָתֵּ֤י יִשְׂרָאֵל֙</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aussi une pierre d'achoppement, Un rocher de scandale pour les deux maisons d'Israël,</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 las dos casas de Israel, por piedra para tropezar, por tropezadero para caer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stone of stumbling and a rock of offense To both the houses of Israel,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happen to every warrior sandal and garments rolled in blood ?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pasará con todo el calzado y el manto de guerrero revolcado en sangre?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qu'arrivera-t-il à chaque sandale et à chaque vêtement de guerrier roulés dans le sang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לִשְׂרֵפָ֖ה מַאֲכֹ֥לֶת אֵֽשׁ׃</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livrés aux flammes, Pour être dévorés par le feu.</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serán pasto del fuego.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used for burning and fuel of fire.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Among whom will the Lord send leanness ?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¿entre quiénes enviará Jehová debilidad?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Parmi qui le Seigneur enverra-t-il la maigreur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בְּמִשְׁמַנָּ֖יו רָז֑וֹן</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enverra Le dépérissement parmi ses robustes guerriers;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enviará debilidad sobre sus robustos,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send leanness among his fat ones;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will be desolate, forsaken and left like a wilderness?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¿qué quedará desolada, abandonada y dejada como un desierto?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qu’est-ce qui sera désolé, abandonné et laissé comme un désert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as in the song of the harlet, to whom will it happen at the end of seventy years?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¿quién cantará como canción de ramera al cabo de los setenta años?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23:15, comme dans le chant de la prostituée, à qui arrivera-t-il au bout de soixante-dix ans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עִ֤יר בְּצוּרָה֙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ville forte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ciudad fortificada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the fortified city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slaying the wicked, what will the Rod or Branch do with the rod of His mouth and the breath of His lips?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matar a la impío, ¿qué hará la vara con la vara de su boca y el espíritu de sus labios?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tuer les méchants, que fera la verge ou le rameau avec la verge de sa bouche et le souffle de ses lèvres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וְהִֽכָּה־אֶ֙רֶץ֙</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frappera la terre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Herirá la tierra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the earth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32:9, in addition to the women who are at ease, who is told to give ear to His speech?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32:9, además de las mujeres indolentes, ¿a quiénes se les dice que escuchen su razón?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32:9, en plus des femmes qui sont à l’aise, à qui est-il demandé d’écouter sa parole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בָּנוֹת֙ בֹּֽטח֔וֹת</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Filles indolentes,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hijas confiadas,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complacent daughters,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understand knowledge?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entenderá para comprender?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qui comprendra la connaissance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נִמְהָרִ֖ים יָבִ֣ין לָדָ֑עַת</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coeur des hommes légers sera intelligent pour comprendre,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corazón de los necios entenderá para comprender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heart of the rash will understand knowledge,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What two words were used to describe the purpose of Isaiah walking naked and barefoot for three years? (2 points)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¿Cuáles dos palabras se usaron para explicar cuál era el propósito de que Isaías caminara desnudo y descalzo durante tres años? (2 puntos)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quels sont les deux mots utilisés pour décrire le but pour lequel Ésaïe a marché nu et pieds nus pendant trois ans ? (2 points)</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 וּמוֹפֵ֔ת</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présage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señal y pronóstico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sign and a wonder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Israel and God's people along with what they know are compared to an ox that knows its owner and to what other animal that knows what?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Israel y el pueblo de Dios junto con lo que saben son comparados a un buey que conoce a su dueño y ¿con qué otro animal que sabe qué?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Israël et le peuple de Dieu, ainsi que ce qu’ils savent, sont comparés à un bœuf qui connaît son propriétaire, et à quel autre animal qui sait quoi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לְצֹ֔ר</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de Tyr</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cantará Tiro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happen to Tyre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וַחֲמ֖וֹר אֵב֣וּס בְּעָלָ֑יו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l'âne la crèche de son maître: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asno el pesebre de su señor;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donkey its master’s crib;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been found like a nest ?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se ha encontrado como un nido?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qu'est-ce qui a été trouvé comme nid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לְחֵ֣יל הָֽעַמִּ֔ים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richesses des peuples,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riquezas de los pueblos.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the people,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Who does not turn to him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¿quién no se convirtió a él?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Qui ne se tourne pas vers lui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pueblo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Where was Syria's force deployed?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¿con quién fue confederada Siria?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 où la force syrienne était-elle déployée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אֲרָ֖ם עַל־אֶפְרָ֑יִם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sont campés en Éphraïm.</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—Siria se ha confederado con Efraín.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"Syria’s forces are deployed in Ephraim."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Zoan and the Princes of Noph are described as being the what of its tribes?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¿cómo son descritos los príncipes de Zoán y los príncipes de Menfis en relación con sus familias?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Ce concept n’est pas présent dans la traduction LSG de ce verset.</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פִּנַּ֥ת שְׁבָטֶֽיהָ׃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son la piedra angular de sus familias.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are the mainstay of its tribes.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refuse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desechar el hijo de la virgen?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refuser le fils de la vierge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phrases means about the same thing as saying that people shall be brought down?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frases significan aproximadamente lo mismo que decir que la gente será derribada?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quelles expressions signifient à peu près la même chose que dire que les gens seront abattus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מָא֥וֹס בָּרָ֖ע</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sache rejeter le mal</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desechar lo malo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refuse the evil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5:21, what sentence is similar to saying woe to those who are prudent in their own sight?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5:21, ¿qué expresión es similar a "¡Ay de los que son prudentes delante de sí mismos!"?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5:21, quelle phrase est similaire à celle qui dit « Malheur à ceux qui se croient intelligents! »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חֲכָמִ֣ים בְּעֵֽינֵיהֶ֑ם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sont sages à leurs yeux,</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son sabios ante sus propios ojos,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are wise in their own eyes,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we are told to look to the city of our appointed feasts. Upon what location should we look?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se nos dice que miremos hacia la ciudad de nuestras fiestas solemnes. ¿A qué lugar debemos dirigir nuestra mirada?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il nous est demandé de regarder vers la ville de nos fêtes. Vers quel endroit devrions-nous porter notre regard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חֲזֵ֣ה צִיּ֔וֹן</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Regarde Sion,</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 a Sión,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Look upon Zion,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spoke to Isaiah about naming his son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¿quién le habló a Isaías acerca de ponerle nombre a su hijo?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Qui a parlé à Ésaïe de donner un nom à son fils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dijo Jehová: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me,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hyenas do in Babylon?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las hienas en Babilonia?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chacals à Babylone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וְעָנָ֤ה אִיִּים֙ בְּאַלְמנוֹתָ֔יו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chacals hurleront dans ses palais,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palacios aullarán las hienas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hyenas will howl in their citadels,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exalt itself against him who saws with it ?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¿Qué se ensoberbecerá contra el que la mueve?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Qu'est-ce qui s'élèvera contre celui qui scie avec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וַיִּשְׁפַּל־אִ֑ישׁ</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grands seront humiliés,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varón será abatido,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man shall be humbled,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אִם־יִתְגַּדֵּ֤ל הַמַּשּׂוֹר֙ עַל־מְנִיפ֔וֹ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la scie est-elle arrogante envers celui qui la manie?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ensoberbecerá la sierra contra el que la mueve?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saw exalt itself against him who saws with it?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Who will cut off head and tail from Israel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¿quién cortará cabeza y cola de Israel?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Qui retranchera la tête et la queue d’Israël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וַיַּכְרֵ֨ת יְהוָ֜ה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l'Éternel arrachera</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en un mismo día, cortará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cut off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what will happen to the iniquity of the people who dwell in the Lord's city?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¿qué pasará con la iniquidad del pueblo que more en Jerusalén, la ciudad de nuestras fiestas solemnes?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qu’arrivera-t-il à l’iniquité du peuple qui habite dans la ville du Seigneur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נְשֻׂ֥א עָוֺֽן׃</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reçoit le pardon de ses iniquités.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será perdonada la iniquidad.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forgiven their iniquity.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what question did the vineyard's owner ask the inhabitants of Jerusalem about what he had done in his vineyard?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¿qué pregunta hizo el dueño de la viña a los habitantes de Jerusalén sobre lo que había hecho en su viña?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quelle question le propriétaire de la vigne a-t-il posée aux habitants de Jérusalem à propos de ce qu’il avait fait dans sa vigne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מַה־לַּעֲשׂ֥וֹת עוֹד֙ לְכַרְמִ֔י</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Qu'y avait-il encore à faire à ma vigne,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más se podía hacer a mi viña,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more could have been done to My vineyard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Where was the watchman every night?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¿Dónde estaba el centinela durante las noches?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Où était la sentinelle chaque nuit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וְעַל־מִ֨שְׁמַרְתִּ֔י אָנֹכִ֥י נִצָּ֖ב כָּל־הַלֵּילֽוֹת׃</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suis à mon poste toutes les nuits;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noches enteras sobre mi guardia!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sat at my post every night.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how will the earth be like a drunkard?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¿Cómo será la tierra como un ebrio?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comment la terre sera-t-elle comme un ivrogne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does the breath of the Lord do to the much wood in Tophet?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hace el aliento de Jehová con la mucha leña en Tofet?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30:33, que fait le souffle du Seigneur à la grande quantité de bois qui est à Tophet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נ֣וֹעַ תָּנ֤וּעַ אֶ֙רֶץ֙</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 chancelle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Temblará la tierra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shall reel to and fro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Lord kindle ?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¿Qué encenderá Jehová?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Qu’allumera le Seigneur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יֵקַ֥ד יְקֹ֖ד</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éclatera un embrasement,</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encenderá una hoguera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kindle a burning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26:7, what does the Most Upright weigh?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26:7, ¿qué allana el que es recto?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26:7, quel sentier le Très-Juste aplanit-il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מַעְגַּ֥ל צַדִּ֖יק תְּפַלֵּֽס׃</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sentier du juste.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justo.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path of the just.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things do the kings in "hell" say is brought down to Sheol?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¿cuáles son las dos cosas que los reyes del seol dicen que son llevadas al seol?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choses que les rois du séjour des morts disent avoir été amenées au Shéol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הוּרַ֥ד שְׁא֛וֹל גְּאוֹנֶ֖ךָ הֶמְיַ֣ת נְבָלֶ֑יךָ</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magnificence est descendue dans le séjour des morts, Avec le son de tes luths;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Descendió al seol tu soberbia y el sonido de tus arpas;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pomp is brought down to Sheol, And the sound of your stringed instruments;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will the virgin conceive and bear?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¿qué concebirá y dará a luz la virgen?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 concevra et enfantera la vierge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הָעַלְמָ֗ה הָרָה֙ וְיֹלֶ֣דֶת בֵּ֔ן</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la jeune fille deviendra enceinte, elle enfantera un fils,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virgen concebirá y dará a luz un hijo,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virgin shall conceive and bear a Son,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Who told Isaiah to take a large scroll and write on it ?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¿Quién le dijo a Isaías que tomara una tabla grande y escribiera en él?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Qui a dit à Ésaïe de prendre un grand rouleau et d’écrire dessus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בֹּעֲרָ֖ה בָּֽהּ׃ ס</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souffle de l'Éternel l'enflamme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encenderá.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Kindles it.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dijo Jehová: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said to me,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my hand found the riches of the people to be like what?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mi mano halló que las riquezas del pueblo eran ¿cómo?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ma main a trouvé les richesses du peuple à quoi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וַתִּמְצָ֨א כַקֵּ֤ן׀</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un nid,</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halló, como si fueran un nido,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found like a nest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other three things will be done by those who say something like: is this the man who shook kingdoms?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otras tres cosas harán quienes digan algo como: "¿Es este aquel varón que trastornaba los reinos?"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trois autres choses que feront ceux qui disent quelque chose comme : est-ce là l’homme qui a ébranlé les royaumes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רֹאֶ֙יךָ֙ אֵלֶ֣יךָ יַשְׁגִּ֔יחוּ אֵלֶ֖יךָ יִתְבּוֹנָ֑נוּ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te voient fixent sur toi leurs regards, Ils te considèrent attentivement:</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hacia ti los que te vean; te contemplarán, diciendo: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see you will gaze at you, And consider you, saying: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who sent the Tartan to Ashdod to fight against it?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¿quién envió al Tartán a Asdod para luchar contra él?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20:1, qui a envoyé le Tartan à Ashdod pour le combattre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בִּשְׁלֹ֣ח אֹת֔וֹ סַֽרְג֖וֹן מֶ֣לֶךְ אַשּׁ֑וּר</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envoyé par Sargon, roi d'Assyrie,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lo envió Sargón, rey de Asiria,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Sargon the king of Assyria sent him,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they will go into the caves of the earth to get away from what two things? (2 points)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entrarán en las cuevas de la tierra para alejarse de ¿qué dos cosas? (2 puntos)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ils iront dans les cavernes de la terre pour fuir quelles deux choses ? (2 points)</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 וּמֵהֲדַ֣ר גְּאוֹנ֔וֹ</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 et l'éclat de sa majesté,</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la presencia temible de Jehová y del resplandor de su majestad,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And the glory of His majesty,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Who was Zechariah the son of ?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¿quién era hijo de Zacarías?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De qui était Zacharie, le fils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happened Through the wrath of the Lord of hosts ?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sucedió por la ira de Jehová de los ejércitos?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qu'est-il arrivé à cause de la colère de l'Éternel des armées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יְבֶרֶכְיָֽהוּ׃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Bérékia.</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Jeberequías.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Jeberechiah."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do what that they may follow intoxicating drink?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¿qué hacen algunas personas para correr tras el licor, y como resultado habrá desgracia para ellas?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il y aura du malheur pour ceux qui font ce qui peut les conduire à suivre la boisson enivrante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מַשְׁכִּימֵ֥י בַבֹּ֖קֶר</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bon matin</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levantan de mañana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rise early in the morning,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to indicate how strongly the Lord's purpose is.  What is this statement and question?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acompañada de una pregunta para indicar la firmeza del propósito de Jehová. ¿En qué consisten esta afirmación y esta pregunta?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formulée, accompagnée d'une question, pour indiquer la force du dessein du Seigneur. Quelles sont cette déclaration et cette question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כִּֽי־יְהוָ֧ה צְבָא֛וֹת יָעָ֖ץ וּמִ֣י יָפֵ֑ר</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a pris cette résolution: qui s'y opposera?</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lo ha determinado, ¿y quién lo impedirá?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has purposed, And who will annul it?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נֶעְתַּ֣ם אָ֑רֶץ</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embrasé,</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oscurece la tierra,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burned up,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spoke to the people who dwell in Zion ?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¿Quién habló al pueblo que morador de Sión?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Qui a parlé au peuple qui habite Sion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אֲדֹנָ֤י יְהוִה֙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ainsi parle le Seigneur, l'Éternel des armées: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dice así: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of hosts: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grow out of the roots of Jesse?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retoñará de las raíces de Isaí?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poussera-t-il des racines d’Isaï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וְנֵ֖צֶר מִשָּׁרָשָׁ֥יו יִפְרֶֽה׃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rejeton naîtra de ses racines.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vástago retoñará de sus raíces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Branch shall grow out of his roots.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words describe how the earth's transgression shall be?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palabras describen cómo será su pecado de la tierra?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quels mots décrivent comment se déroulera la transgression de la terre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וְכָבַ֤ד עָלֶ֙יהָ֙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pèse sur elle,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tanto pesará sobre ella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heavy upon it,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to protect from storm and rain, what will exist in addition to a shelter?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para protegerse de la tempestad y el aguacero, ¿qué existirá además de un escondedero?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pour se protéger de la tempête et de la pluie, qu'est-ce qui existera en plus d'un abri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וּלְמַחְסֶה֙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servir de refuge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refugio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place of refuge,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did Isaiah go to and what happened?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¿a quién llegó Isaías y qué sucedió?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à qui Ésaïe s’est-il adressé et que s’est-il passé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וָאֶקְרַב֙ אֶל־הַנְּבִיאָ֔ה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m'étais approché de la prophétesse;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llegué a la profetisa,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went to the prophetess,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to whom will Eliakim become a glorious throne?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¿para quién será Eliaquim motivo de honra?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pour qui Éliakim deviendra-t-il un trône glorieux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לְבֵ֥ית אָבִֽיו׃</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 maison de son père.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 casa de su padre.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his father’s house.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what stood above the throne?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¿qué había por encima del trono?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qu’est-ce qui se trouvait au-dessus du trône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שְׂרָפִ֨ים עֹמְדִ֤ים׀ מִמַּ֙עַל֙ ל֔וֹ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séraphins se tenaient au-dessus de lui;</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encima de él había serafines.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Above it stood seraphim;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what are the people of Gomorrah told to do?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¿Qué se le dice a la gente de Gomorra que haga?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que sont dits aux habitants de Gomorrhe de faire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הַאֲזִ֛ינוּ תּוֹרַ֥ת אֱלֹהֵ֖ינוּ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 l'oreille à la loi de notre Dieu,</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la ley de nuestro Dios,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to the law of our God,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three ways is the future of the fortified city is described?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¿de tres maneras se describe el futuro de la ciudad fortificada?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de quelles trois manières l’avenir de la ville fortifiée est-il décrit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בָּדָ֔ד נָוֶ֕ה מְשֻׁלָּ֥ח וְנֶעֱזָ֖ב כַּמִּדְבָּ֑ר</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solitaire, C'est une demeure délaissée et abandonnée comme le désert;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desolada, la ciudad habitada será abandonada y dejada como un desierto;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The habitation forsaken and left like a wilderness;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where will a man and his brother be when he tries to convince him to be the ruler?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¿A qué hermano tomará un hombre de la mano para preguntarle si quiere ser su gobernante?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où seront un homme et son frère lorsqu’il essaiera de le convaincre de devenir le dirigeant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אָבִ֔יו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paternelle: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familia de su padre,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house of his father,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two statements describe what will be carried away?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¿cuáles son las dos afirmaciones que describen lo que será llevado?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quelles sont les deux déclarations qui décrivent ce qui sera emporté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after the Lord of hosts had shut up the prisoners in the prison and was reigning on Mount Zion and in Jerusalem, Isaiah declared he would do two things.  What are they?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después de que el Señor de los ejércitos encerró a los presos en la cárcel y reinaba en el monte Sión y en Jerusalén, Isaías declaró que haría dos cosas. ¿Cuáles son?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après que l'Éternel des armées eut enfermé les prisonniers dans la prison et qu'il eut régné sur le mont Sion et à Jérusalem, Ésaïe déclara qu'il ferait deux choses. Lesquelles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אֲרֽוֹמִמְךָ֙ אוֹדֶ֣ה שִׁמְךָ֔</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t'exalterai, je célébrerai ton nom,</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exaltaré, alabaré tu nombre,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You, I will praise Your name,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would be their prey ?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¿quiénes serían despojados?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serait leur proie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לִהְי֤וֹת אַלְמָנוֹת֙ שְׁלָלָ֔ם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des veuves leur proie,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despojar a las viudas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widows may be their prey,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who will do what for Moab?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¿quién hará qué por Moab?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qui fera quoi pour Moab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 לְמוֹאָ֣ב יִזְעָ֔ק</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gémit sur Moab,</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corazón dará gritos por Moab;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will cry out for Moab;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4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big will a vineyard need to be to yield one bath of juice when the Lord makes waste his vineyard? (1 bath was probably about half of a 5 gallon bucket according to "Determining the Capacities of the Hin, Omer, and Ephah" by Shelley Helzerman Houser. In contrast, https://www.napavalleyprivatelabelwine.com/assets/client/files/napa-grape-growing-chart.pdf states that a 1 acre vineyard can be expect to produce 600 gallons.)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5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¿qué tan grande debe ser una viña para producir un bato de jugo cuando el Señor la desperdicia? (Un bato equivalía probablemente a la mitad de un cubo de 5 galones, según "Determinación de las capacidades del hin, el ómer y el efa" de Shelley Helzerman Houser. En contraste, https://www.napavalleyprivatelabelwine.com/assets/client/files/napa-grape-growing-chart.pdf indica que un viñedo de 1 acre puede producir 600 galones).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4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5:10, quelle doit être la taille d'une vigne pour produire un bath de jus lorsque le Seigneur la dévastera ? (Un bath correspond probablement à la moitié d'un seau de 19 litres, selon « Détermination des capacités du hin, de l'omer et de l'épha » de Shelley Helzerman Houser. En revanche, https://www.napavalleyprivatelabelwine.com/assets/client/files/napa-grape-growing-chart.pdf indique qu'un vignoble d'un acre peut produire 2 700 litres.)</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עֲשֶׂ֙רֶת֙ צִמְדֵּי־כֶ֔רֶם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dix arpents de vigne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diez yugadas de viña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ten acres of vineyard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has happened to the foundations of Kir Hareseth?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¿en qué orientación gemirá Moab en gran manera por las tortas de uvas de Kir-hareset?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qu’est-il arrivé aux fondations de Kir Hareseth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אַךְ־נְכָאִֽים׃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Profondément abattus.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abatidos,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are stricken.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יִתְרָ֣ה עָשָׂ֑ה וּפְקֻדָּתָ֔ם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ils ramassent ce qui leur reste,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las riquezas que hayan adquirido y las que hayan reservado,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abundance they have gained, And what they have laid up,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was Isaiah told not to be afraid of ?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¿De qué se le dijo a Isaías que no debía tener miedo?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de quoi Ésaïe a-t-il été dit de ne pas avoir peur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וְאֶת־מוֹרָא֥וֹ לֹֽא־תִֽירְא֖וּ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craignez pas ce qu'il craint,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temáis lo que ellos temen,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afraid of their threats,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What do they do but not of His Spirit that they may add sin to sin?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¿Qué hacen los hijos, pero no de Su espíritu?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 Malheur aux enfants rebelles », dit le Seigneur. Que font-ils, sinon par son Esprit, pour ajouter péché sur péché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וְלִנְסֹ֥ךְ מַסֵּכָ֖ה וְלֹ֣א רוּחִ֑י</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font des alliances sans ma volonté,</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cobijarse con cubierta, y no de mi espíritu,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 devise plans, but not of My Spirit,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for how long did Isaiah walk naked and barefoot?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¿cuánto tiempo caminó Isaías desnudo y descalzo?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pendant combien de temps Ésaïe a-t-il marché nu et pieds nus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הָלַ֛ךְ עַבְדִּ֥י יְשַׁעְיָ֖הוּ עָר֣וֹם וְיָחֵ֑ף שָׁלֹ֤שׁ שָׁנִים֙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mon serviteur Ésaïe marche nu et déchaussé, ce qui sera dans trois ans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anduvo mi siervo Isaías desnudo y descalzo tres años,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"Just as My servant Isaiah has walked naked and barefoot three years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when the nations carry away the previously faithful people like a lion, they will roar like what inanimate thing?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cuando las naciones se lleven como león al pueblo que antes era fiel, rugirán como ¿qué cosa inanimada?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lorsque les nations emporteront le peuple jusque-là fidèle comme un lion, elles rugiront comme quelle chose inanimée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כְּנַהֲמַת־יָ֑ם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d'une tempête sur mer;</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bramido del mar;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roaring of the sea.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what will dwell in the wilderness?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¿qué habitará en el desiero después de que sobre nosotros sea derramado el espíritu de lo alto?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sera répandu sur nous d’en haut, qu’est-ce qui habitera dans le désert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וְשָׁכַ֥ן בַּמִּדְבָּ֖ר מִשְׁפָּ֑ט</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la droiture habitera dans le désert,</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Habitará el juicio en el desierto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justice will dwell in the wilderness,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how do the hypocrites feel because of the devouring fire?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¿cómo se sienten los hipócritas a causa del fuego consumidor?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que ressentent les hypocrites à cause du feu dévorant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what words clarify that the prophecy that Tyre will be forgotten for seventy years is a literal 70 years?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¿qué palabras aclaran que la profecía de que Tiro sería olvidada durante setenta años son 70 años literales?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quels mots précisent que la prophétie selon laquelle Tyr sera oubliée pendant soixante-dix ans est littérale : 70 ans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מֶ֣לֶךְ אֶחָ֑ד</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dure la vie d'un roi.</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los días de un rey.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days of one king.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why does the Lord keep the vineyard night and day?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¿por qué Jehová guarda la viña noche y día?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pourquoi le Seigneur garde-t-il la vigne nuit et jour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 יִפְקֹ֣ד עָלֶ֔יהָ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peur qu'on ne l'attaque,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guardaré de noche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any hurt it,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from where have we heard songs: "Glory to the righteous!"?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¿de dónde hemos oído cánticos: “¡Gloria al justo!”?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24:16, d'où avons-nous entendu le chant : « Gloire au juste ! »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מִכְּנַ֨ף הָאָ֜רֶץ זְמִרֹ֤ת שָׁמַ֙עְנוּ֙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l'extrémité de la terre nous entendons chanter:</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extremos de la tierra oímos cánticos: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ends of the earth we have heard songs: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To what did Isaiah compare the work of the perverse spirit in Egypt?  "As a ______ man staggers in his ______" (2 points)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¿con qué comparó Isaías la obra del espíritu perverso en Egipto? "como tambalea el _______ cuando ______." (2 puntos)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à quoi Ésaïe compare-t-il l'œuvre de l'esprit pervers en Égypte ? « Comme un homme chancelle dans son ______. » (2 points)</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כְּהִתָּע֥וֹת שִׁכּ֖וֹר בְּקִיאֽוֹ׃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 chancelle en vomissant.</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tambalea el ebrio cuando vomita.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drunken man staggers in his vomit.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whose works are in the dark and who do what?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que sus obras las hacen en tinieblas y que hacen qué!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malheur à ceux dont les œuvres sont dans l’obscurité et qui font quoi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הַמַּעֲמִיקִ֥ים מֵֽיהוָ֖ה לַסְתִּ֣ר עֵצָ֑ה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cachent leurs desseins Pour les dérober à l'Éternel,</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esconden de Jehová encubriendo sus planes,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seek deep to hide their counsel far from the Lord,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אָחֲזָ֥ה רְעָדָ֖ה חֲנֵפִ֑ים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tremblement saisit les impies: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espanto sobrecogió a los hipócritas: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Fearfulness has seized the hypocrites: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are the 2 items of finery listed in this verse which the Lord will take away from the haughty daughters? (2 points)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¿cuáles son los dos artículos de adorno enumerados en este versículo que el Señor quitará a las hijas altivas? (2 puntos)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quels sont les deux articles de parure énumérés dans ce verset que le Seigneur enlèvera aux filles hautaines ? (2 points)</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הַטַּבָּע֖וֹת וְנִזְמֵ֥י הָאָֽף׃</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bagues et les anneaux du nez;</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anillos y los joyeles de las narices,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rings; The nose jewels,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in what does the Rod or Branch delight?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¿en qué será entendido el vástago o la vara?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en quoi la verge ou le rameau se réjouit-il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וַהֲרִיח֖וֹ בְּיִרְאַ֣ת יְהוָ֑ה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respirera la crainte de l'Éternel;</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hará entender diligente en el temor de Jehová.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delight is in the fear of the Lord,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did God make to cease?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¿qué hizo cesar Jehová?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qu’est-ce que Dieu a fait cesser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הֵידָ֥ד הִשְׁבַּֽתִּי׃</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fait cesser les cris de joie.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hecho cesar el grito del lagarero.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made their shouting cease.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what did the Lord do over the sea?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¿qué hizo Jehová sobre el mar?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qu’a fait le Seigneur sur la mer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יָדוֹ֙ נָטָ֣ה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étendu sa main</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Extendió su mano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stretched out His hand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about the future of what had been a palace of foreigners?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¿qué dijo que pasaría con el alcázar de extranjeros?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que dit-il à propos de l’avenir de ce qui avait été un palais d’étrangers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לְעוֹלָ֖ם לֹ֥א יִבָּנֶֽה׃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Jamais elle ne sera rebâtie.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nunca más será reedificado.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never be rebuilt.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at what time will trouble come?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¿a qué tiempo aparece el terror?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à quel moment les ennuis surviendront-ils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4 things did the Lord say he would do when he rises up against Babylon?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¿cuáles fueron las cuatro cosas que dijo Jehová que haría cuando se levantara contra "Babilonia"?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quelles sont les quatre choses que L'Éternel a dit qu’il ferait lorsqu’il se lèverait contre Babylone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וְהִכְרַתִּ֨י לְבָבֶ֜ל שֵׁ֥ם וּשְׁאָ֛ר וְנִ֥ין וָנֶ֖כֶד</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J'anéantirai le nom et la trace de Babylone, Ses descendants et sa postérité,</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raeré de Babilonia el nombre y el sobreviviente, hijo y nieto»,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cut off from Babylon the name and remnant, And offspring and posterity,"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with what 2 things will the kingdom be established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¿con qué dos cosas se dispondrá y confirmará el reino?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avec quelles 2 choses le royaume sera-t-il établi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לְהָכִ֤ין אֹתָהּ֙ וּֽלְסַעֲדָ֔הּ בְּמִשְׁפָּ֖ט</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L'affermir et le soutenir par le droit et par la justice,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disponiéndolo y confirmándolo en juicio y en justicia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order it and establish it with judgment and justice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when the vineyard's owner lays waste his vineyard, what will come up in it?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cuando el dueño de la viña deshabita su viña, ¿qué crecerá en ella?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lorsque le propriétaire de la vigne dévaste sa vigne, qu'en sortira-t-il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שָׁמִ֖יר וָשָׁ֑יִת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ronces et les épines y croîtront;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crecerán el cardo y los espinos;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there shall come up briers and thorns.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when will they go into the holes of the rocks from the terror of the Lord? Be specific.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¿cuándo se esconderán en las cuevas de las rocas ante el terror de Jehová? Sea específico.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quand iront-ils se réfugier dans les cavernes des rochers, à cause de la terreur du Seigneur ? Soyez précis.</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בְּקוּמ֖וֹ לַעֲרֹ֥ץ הָאָֽרֶץ׃</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se lèvera pour effrayer la terre.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él se levante para castigar la tierra.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arises to shake the earth mightily.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what statement is similar to saying that you have things turned around?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¿qué será vuestra perversidad?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quelle affirmation est similaire au fait de dire que vous avez inversé les choses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אִם־כְּחֹ֥מֶר הַיֹּצֵ֖ר יֵֽחָשֵׁ֑ב</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potier doit-il être considéré comme de l'argile,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será reputada como barro de alfarero.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potter be esteemed as the clay;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לְעֵ֥ת עֶ֙רֶב֙ וְהִנֵּ֣ה בַלָּהָ֔ה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vient le soir, voici, c'est une ruine soudaine;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tiempo de la tarde, he aquí el terror;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behold, at eventide, trouble!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Where is the fly located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¿Dónde se encuentra el tábano?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7:18, Où se trouve la mouche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בִּקְצֵ֖ה יְאֹרֵ֣י מִצְרָ֑יִם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sont à l'extrémité des canaux de l'Égypte,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fin de los ríos de Egipto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farthest part of the rivers of Egypt,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the people who used to oppress Israel will be to them?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¿el pueblo que oprimía a Israel será para ellos?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le peuple qui opprimait Israël sera-t-il pour eux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לַעֲבָדִ֖ים וְלִשְׁפָח֑וֹת</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serviteurs et comme servantes;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siervos y criadas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servants and maids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the wicked will not learn righteousness even if what is shown them?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¿qué se le puede mostrar al malvado, pero no aprenderá justicia?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les méchants n’apprendront pas la justice même si on leur montre ce qui leur est montré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יֻחַ֤ן רָשָׁע֙</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fait grâce au méchant,</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mostrará piedad al malvado,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grace be shown to the wicked,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25:12, what will the Lord bring down, lay low, and bring to the ground, down to the dust?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25:12, ¿qué humillará y echará abajo, hasta el polvo, Jehová?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25:12, qu’est-ce que le Seigneur fera tomber, qu’est-ce qu’il abaissera, qu’est-ce qu’il fera tomber à terre, jusqu’à la poussière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וּמִבְצַ֞ר מִשְׂגַּ֣ב חוֹמֹתֶ֗יךָ</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il précipite les fortifications élevées de tes murs,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Abatirá la fortaleza de tus altos muros: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of the high fort of your walls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where will people be able to dwell alone?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propósitos de quienes se oponen al Señor, ¿dónde podrán morar las personas solas?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où les gens pourront-ils demeurer seuls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2025-10-28T23:52:00Z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