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Who said, "The morning comes, and also the night."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¿Quién dijo: «La mañana viene, y después la noche»?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21:12, qui a dit : « Le matin vient, et aussi la nuit.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שֹׁמֵ֔ר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sentinelle répond:</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guarda respondió: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watchman said,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2025-10-28T23:52:11Z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