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reason is provided in this verse for the land being entirely emptied and utterly plundered?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razón se da en este versículo para que la tierra fuera totalmente devastada y completamente saqueada?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24:3, quelle raison est donnée dans ce verset pour laquelle la terre a été entièrement vidée et complètement pillée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אֶת־הַדָּבָ֥ר הַזֶּֽה׃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l'a décrété.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pronunciado esta palabra.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this word.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done to black cummin?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hace con el eneldo?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fait-on à la nielle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בַמַּטֶּ֛ה יֵחָ֥בֶט קֶ֖צַח</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on bat la nielle avec le bâton,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con un palo se sacude el eneldo,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black cummin is beaten out with a stick,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32:12, where shall people mourn?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32:12, ¿cómo se lamentarán?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32:12, que feront les gens lorsqu'ils se souviendront des champs fertiles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עַל־שָׁדַ֖יִם סֹֽפְדִ֑ים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se frappe le sein,</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Golpeándose el pecho lamentarán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mourn upon their breasts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lofty looks fo man shall be humbled?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altivez de la mirada del hombre será abatida?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l’homme aux regards hautains sera abaissé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וְשַׁ֖ח ר֣וּם אֲנָשִׁ֑ים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l'orgueilleux sera humilié: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soberbia humana será humillada.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haughtiness of men shall be bowed down,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the gate of the city?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la puerta de la ciudad?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la porte de la ville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וּשְׁאִיָּ֖ה יֻכַּת־שָֽׁעַר׃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portes abattues sont en ruines.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ruina fue destrozada la puerta.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gate is stricken with destruction.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family of the cow and bear do together?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juntos la familia de la vaca y la osa?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ensemble la famille de la vache et de l’ours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יִרְבְּצ֣וּ יַלְדֵיהֶ֑ן</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petits un même gîte;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crías se recostarán juntas;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young ones shall lie down together;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Lord do between the nations?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Jehová entre las naciones?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Seigneur entre les nations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בֵּ֣ין הַגּוֹיִ֔ם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juge des nations,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juzgará entre las naciones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between the nations,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should we do because God has done excellent things?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debemos hacer porque Dios ha hecho cosas magníficas?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devons-nous faire parce que Dieu a fait d’excellentes choses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זַמְּר֣וּ יְהוָ֔ה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Célébrez l'Éternel,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salmos a Jehová,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the Lord,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among whom will the Lord do a marvelous work?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¿entre quiénes hará el Señor un prodigio grande?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parmi qui le Seigneur accomplira-t-il une œuvre merveilleuse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הִנְנִ֥י יוֹסִ֛ף לְהַפְלִ֥יא אֶת־הָֽעָם־הַזֶּ֖ה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je frapperai encore ce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he aquí que nuevamente excitaré yo la admiración de este pueblo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behold, I will again do a marvelous work Among this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we are told to do something specific about our contacts with every living person when the Lord arises to shake the earth mightily.  What are we told to do?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Se nos dice que hagamos algo específico respecto a nuestro contacto con cada persona viva cuando Jehová se levante para castigar la tierra. ¿Qué se nos dice que hagamos?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il nous est demandé de faire quelque chose de précis concernant nos contacts avec chaque être vivant lorsque le Seigneur se lèvera pour secouer la terre avec puissance. Que nous est-il demandé de faire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חִדְל֤וּ לָכֶם֙ מִן־הָ֣אָדָ֔ם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de vous confier en l'homme,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al hombre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Sever yourselves from such a man,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26:4, what should we do because Yah, the Lord, is everlasting strength?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26:4, ¿qué debemos hacer porque en Jehová, el Señor, está la fortaleza de los siglos?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26:4, que devons-nous faire parce que Yah, le Seigneur, est une force éternelle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 בַֽיהוָ֖ה עֲדֵי־עַ֑ד</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Confiez-vous en l'Éternel à perpétuité,</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Confiad en Jehová perpetuamente,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Trust in the Lord forever,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four phrases does God use to describe his people?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¿Cuáles cuatro frases usa Dios para describir a su pueblo?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quatre expressions que Dieu utilise pour décrire son peuple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גּ֣וֹי חֹטֵ֗א עַ֚ם כֶּ֣בֶד עָוֺ֔ן זֶ֣רַע מְרֵעִ֔ים בָּנִ֖ים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nation pécheresse, au peuple chargé d'iniquités, A la race des méchants, aux enfants corrompus!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gente pecadora, pueblo cargado de maldad, generación de malhechores, hijos depravados!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Alas, sinful nation, A people laden with iniquity, A brood of evildoers, Children who are corrupters!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who will the Rod or Branch judge with righteousness?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 quién juzgará la vara con justicia?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qui la Verge ou le Germe jugera-t-il avec justice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pauvres avec équité,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pobres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judge the poor,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is said about pride?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¿qué se dice acerca de la soberbia?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 dit-on à propos de l’orgueil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עֲטֶ֤רֶת גֵּאוּת֙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 couronne superbe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corona de soberbia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crown of pride,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the strength of what told Sidon that it does not bring forth children?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¿la fortaleza de qué habló diciendo que no da a luz hijos?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quelle est la force qui a dit à Sidon qu’elle ne produisait pas d’enfants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הַיָּ֖ם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 la mer: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fortaleza del mar habló,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strength of the sea,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the measuring line?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ajustará Jehová a cordel?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 Seigneur Dieu fera-t-il le cordeau à mesurer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 מִשְׁפָּט֙</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de la droiture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Ajustaré el juicio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will make justice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what place is like a wilderness?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¿qué lugar se ha vuelto como un desierto?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 lève et languit, quel endroit est comme un désert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הַשָּׁרוֹן֙ כָּֽעֲרָבָ֔ה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Saron est comme un désert;</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Sarón se ha vuelto como un desierto,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Sharon is like a wilderness,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will be white as snow?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¿qué dice Jehová que será emblanquecido como la nieve?"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qui sera blanc comme neige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where will the people dwell?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¿dónde morará el pueblo?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où le peuple habitera-t-il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אִם־יִֽהְי֨וּ חֲטָאֵיכֶ֤ם כַּשָּׁנִים֙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vos péchés sont comme le cramoisi,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vuestros pecados sean como la grana,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your sins are like scarlet,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Lord do for the children that rebelled against Him?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hizo el Señor por los hijos que se rebelaron contra Él?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qu’a fait le Seigneur pour les enfants qui se sont rebellés contre lui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בָּנִים֙ גִּדַּ֣לְתִּי וְרוֹמַ֔מְתִּי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nourri et élevé des enfants,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«Crié hijos y los engrandecí,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nourished and brought up children,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כִּי־עַ֛ם בְּצִיּ֥וֹן יֵשֵׁ֖ב בִּירֽוּשָׁלִָ֑ם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peuple de Sion, habitant de Jérusalem,</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pueblo de Sión, que moras en Jerusalén,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shall dwell in Zion at Jerusalem;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Damascus in the future?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en Damasco en el futuro?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à Damas dans le futur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items are described like flint?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objetos se describen como pedernal?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objets sont décrits comme du silex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פַּרְס֤וֹת סוּסָיו֙ כַּצַּ֣ר נֶחְשָׁ֔בוּ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sabots de ses chevaux ressemblent à des cailloux,</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cascos de sus caballos serán como de pedernal,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horses’ hooves will seem like flint,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How does He feel about them in addition to being a trouble to Him and Him being weary of bearing them?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¿Cómo se siente al respecto, además decir que le son gravosas y que está cansado de soportarlas?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à l'égard des Nouvelles Lunes et des fêtes d'un peuple rebelle. Que ressent-il à leur égard, outre le fait qu'elles lui causent du souci et qu'il est las de les supporter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שָׂנְאָ֣ה נַפְשִׁ֔י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me sont à charge;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alma aborrece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soul hates;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24:21, where will the Lord punish the kings of the earth?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24:21, ¿dónde castigará Jehová a los reyes de la tierra?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24:21, où le Seigneur punira-t-il les rois de la terre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עַל־הָאֲדָמָֽה׃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terre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tierra.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the earth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heavy?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encendido?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lourd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מַשָּׂאָ֑ה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violent incendie;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rostro viene encendido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is heavy;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even which people are famished?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¿aún qué pueblo padece hambre por falta de conocimiento?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même quels sont les gens qui souffrent de la faim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וּכְבוֹדוֹ֙ מְתֵ֣י רָעָ֔ב</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noblesse mourra de faim,</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nobles se mueren de hambre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honorable men are famished,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had become rebellious and companions of thieves?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¿quiénes se habían vuelto rebeldes y compañeros de ladrones?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était devenu rebelle et compagnon de voleurs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שָׂרַ֣יִךְ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chefs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gobernantes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princes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described his pangs like what other situation?  Be specific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sus angustias? Sea específico.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21:3, dans quelle autre situation Isaïe a-t-il décrit ses souffrances ? Soyez précis.</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כְּצִירֵ֖י יֽוֹלֵדָ֑ה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douleurs d'une femme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angustias de mujer de parto.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pangs of a woman in labor.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what will be gathered like the gathering of the caterpiller?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¿qué serán recogidos como cuando se recogen orugas?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qu’est-ce qui sera rassemblé comme le rassemblement de la chenille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וְאֻסַּ֣ף שְׁלַלְכֶ֔ם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moissonne votre butin,</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despojos serán recogidos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plunder shall be gathered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what should each one do with his idols of silver and his idols of gold?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el pueblo vuelve a Jehová, ¿qué deberá hacer cada uno con sus ídolos de plata y con sus ídolos de oro?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reviendront au Seigneur, que devrait faire chacun de ses idoles d’argent et de ses idoles d’or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יִמְאָס֗וּן אִ֚ישׁ</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rejettera</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throw away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did they do when the Lord's chastening was upon them?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hicieron cuando los castigaste?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lorsque le châtiment du Seigneur s’est abattu sur eux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צָק֣וּן לַ֔חַשׁ</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sont répandus en prières,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derramaron su oración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poured out a prayer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songs are heard from the ends of the earth?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cánticos se escuchan desde los extremos de la tierra?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chants entend-on depuis les extrémités de la terre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לַצַּדִּ֔יק</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Gloire au juste!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al justo!»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"Glory to the righteous!"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lay low to the ground?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humilló hasta la tierra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fera-t-il tomber à terre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נִשְׂגָּבָ֑ה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abaissé la ville superbe;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humilló a la ciudad enaltecida,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city;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things burning are similar to how the people will be destroyed that have rejected the law of the Lord of hosts? (2 points)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dos ejemplos de cosas que arden son similares a cómo serán destruidos los pueblos que han rechazado la ley del Señor de los ejércitos? (2 puntos)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choses qui brûlent qui sont semblables à la façon dont seront détruits les gens qui ont rejeté la loi du Seigneur des armées ? (2 points)</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כֶּאֱכֹ֨ל קַ֜שׁ לְשׁ֣וֹן אֵ֗שׁ וַחֲשַׁ֤שׁ לֶֽהָבָה֙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comme une langue de feu dévore le chaume, Et comme la flamme consume l'herbe sèche,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como la lengua del fuego consume el rastrojo y la llama devora la paja,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as the fire devours the stubble, And the flame consumes the chaff,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be divided?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será apartidado?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qu’est-ce qui sera divisé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over all the glory?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¿cómo será la gloria del Señor sobre todo?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toute la gloire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חֻפָּֽה׃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mis à couvert.</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dosel;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covering.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was distressed after what happened?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se siente agobiado después de lo sucedido?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était bouleversé après ce qui s’est passé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מִשְּׁמֹ֔עַ</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m'empêchent d'entendre,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oírlo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I heard it;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become lairs forever?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cuevas para siempre?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deviendra des tanières pour toujours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עֹ֣פֶל וָבַ֜חַן הָיָ֨ה בְעַ֤ד מְעָרוֹת֙ עַד־עוֹלָ֔ם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colline et la tour serviront à jamais de cavernes;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torres y fortalezas se volverán cuevas para siempre,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forts and towers will become lairs forever,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אָ֣ז חֻלַּ֤ק עַֽד־שָׁלָל֙ מַרְבֶּ֔ה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partage la dépouille d'un immense butin;</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repartirá entonces botín de muchos despojos.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prey of great plunder is divided;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does the Lord do for the vineyard to ensure that nothing hurts it?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¿qué hace Jehová por la viña para guardarla de noche?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 fait le Seigneur pour la vigne afin que rien ne lui fasse de mal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לַ֥יְלָה וָי֖וֹם אֶצֳּרֶֽנָּה׃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Nuit et jour je la garde.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día para que nadie la dañe.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keep it night and day.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when will they deal treacherously with those who have been dealing treacherously?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¿cuándo se cometará contra aquellos que han cometido deslealtad?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quand agiront-ils avec trahison envers ceux qui ont agi avec trahison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כַּנְּלֹתְךָ֥</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auras achevé de piller,</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acabes de cometer deslealtad,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make an end of dealing treacherously,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"bring to pass His act"?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“para hacer su trabajo”?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Pour exécuter son travail, »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מַעֲשֵׂ֙הוּ֙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son oeuvre,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hacer su obra,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do His work,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2025-10-28T23:52:21Z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