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is a tumultuous city full of?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está llena una ciudad turbulenta?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quoi est remplie une ville tumultueuse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תְּשֻׁא֣וֹת׀ מְלֵאָ֗ה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bruyante,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llena de alborotos,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are full of noise,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has been like a woman with child when she draws ner the time of her delivery?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ha sido como una mujer encinta cuando se acerca el alumbramiento?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a été comme une femme enceinte lorsqu’elle approche du moment où elle doit accoucher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הָיִ֥ינוּ מִפָּנֶ֖יךָ יְהוָֽה׃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avons-nous été, loin de ta face, ô Éternel!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hemos sido delante de ti, Jehová.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have we been in Your sight, O Lord.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what is said to those who seek to hid their counsel far from the Lord?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¿qué se dice a los que se esconden de Jehová encubriendo sus planes?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que dit-on à ceux qui cherchent à cacher leurs desseins loin du Seigneur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do what?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hacer qué?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faire quoi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׳עֲנָוִים׳ ״עֲנִיִּים֙״ בְּאִמְרֵי־שֶׁ֔קֶר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perdre les malheureux par des paroles mensongères,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enredar a los sencillos con palabras mentirosas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poor with lying words,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what two words describe how the nations will come against the Lord's people?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¿cuáles son las dos palabras que describen cómo las naciones vendrán contra el pueblo del Señor?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quels sont les deux mots qui décrivent comment les nations s’attaqueront au peuple du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מְהֵרָ֖ה קַ֥ל יָבֽוֹא׃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arrive avec promptitude et légèreté.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que vendrá pronto, a toda prisa.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shall come with speed, swiftly.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rise up as he did at what place?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levantará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à quel endroit le Seigneur se lèvera-t-il comme il l’a fait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כְהַר־פְּרָצִים֙ יָק֣וּם יְהוָ֔ה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se lèvera comme à la montagne de Peratsim,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levantará como en el monte Perazim,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rise up as at Mount Perazim,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feed in large pastures?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¿quiénes serán apacentados en extensos pastizales?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nourrira les vastes pâturages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יִרְעֶ֥ה מִקְנֶ֛יךָ בַּיּ֥וֹם הַה֖וּא</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tes troupeaux paîtront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ganados en aquel tiempo serán apacentados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your cattle will feed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when the vineyard's owner saw that his vineyard did not bring for good grapes like he expected. He asked a why question. What did he ask?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cuando el dueño de la viña vio que su viñedo no producía las uvas que esperaba, se preguntó: "¿Por qué?". ¿Qué preguntó?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lorsque le vigneron vit que sa vigne ne produisait pas les bons raisins qu'il attendait, il posa une question : « Pourquoi ? » Que demanda-t-il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a-t-elle produit de mauvais?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dado uvas silvestres?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Did it bring forth wild grapes?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words describe the amount of time between when the host of exalted ones and the kings of the earth are shut up in the prison and when they will be punished?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palabras describen el tiempo que transcurrirá entre el momento en que el ejército de los cielos y los reyes de la tierra sean amontonados en una mazmorra, y el momento en que sean castigados?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quels mots décrivent le temps qui s’écoule entre le moment où l’armée des exaltés et les rois de la terre sont enfermés dans la prison et le moment où ils seront punis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וּמֵרֹ֥ב יָמִ֖ים יִפָּקֵֽדוּ׃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après un grand nombre de jours, ils seront châtiés.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cabo de muchos días serán castigados.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 many days they will be punished.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what will you hear being said behind you whenever you turn to the right hand Or whenever you turn to the left?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que echéis a la mano derecha, ni tampoco os desviéis a la mano izquierda?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qu'entendrez-vous dire derrière vous chaque fois que vous vous tournerez à droite ou chaque fois que vous vous tournerez à gauche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הַדֶּ֙רֶךְ֙ לְכ֣וּ ב֔וֹ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chemin, marchez-y!</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camino, andad por él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way, walk in it,"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swallowed up by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fueron trastornados el sacerdote y el profeta?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engloutis par quoi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נִבְלְע֣וּ מִן־הַיַּ֗יִן</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absorbés par le vin,</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trastornados por el vino;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swallowed up by wine,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the harvest of the River, is what to Sidon?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representan para Sidón las sementeras que crecen con las muchas aguas del Nilo, de la mies del río?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le grain de Shihor, la moisson du fleuve, pour Sidon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תְּבֽוּאָתָ֑הּ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était pour elle un revenu;</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provisión procedía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her revenue;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there is a threat from one, how many will flee?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hay amenaza de uno, ¿cuántos huirán?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lorsqu’une seule personne menace, combien fuiront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אֶ֣לֶף אֶחָ֗ד מִפְּנֵי֙ גַּעֲרַ֣ת אֶחָ֔ד</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Mille fuiront à la menace d'un seul,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millar huirá ante la amenaza de uno;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thousand shall flee at the threat of one,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a year, according to the year of a hired man, what would happen?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Dentro de un año, semejante a los años de un jornalero, ¿qué sucedería?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un délai d’un an, selon l’année d’un salarié, que se passerait-il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כָּל־כְּב֥וֹד קֵדָֽר׃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c'en est fait de toute la gloire de Kédar.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gloria de Cedar será deshecha,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Kedar will fail;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God who is holy shall be hallowed in righteousness?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Dios, que es santo, será santificado en justicia?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Dieu qui est saint sera sanctifié dans la justice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וַיִּגְבַּ֛ה יְהוָ֥ה צְבָא֖וֹת בַּמִּשְׁפָּ֑ט</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 élevé par le jugement,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de los ejércitos será exaltado en juicio;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Lord of hosts shall be exalted in judgment,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who weighs the path of the just?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¿quién allana el camino de los justos? Sea específico.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qui aplanit le sentier du juste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es juste, tu aplanis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eres recto, allanas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Most Upright, You weigh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Judah and Jerusalem declare their sin instead of doing what?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Judá y Jerusalén publican su pecado en lugar de hacer ¿qué?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Juda et Jérusalem déclarent leur péché au lieu de faire quoi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הִגִּ֖ידוּ לֹ֣א כִחֵ֑דוּ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dissimuler.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disimulan!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hide it.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what specific thing did God ask the rebellious people to bring no more of? (2 points)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cosa específica le pidió Dios al pueblo rebelde que no trajera más? (2 puntos)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quelle chose spécifique Dieu a-t-il demandé au peuple rebelle de ne plus apporter ? (2 points)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תוֹסִ֗יפוּ הָבִיא֙ מִנְחַת־שָׁ֔וְא</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d'apporter de vaines offrandes: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traigáis más vana ofrenda;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no more futile sacrifices;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explanation is given for God not hearing the prayers of a rebellious people?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explicación se da para que Dios no escuche las oraciones de un pueblo rebelde?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 explication est donnée au fait que Dieu n’entend pas les prières d’un peuple rebelle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יְדֵיכֶ֖ם דָּמִ֥ים מָלֵֽאוּ׃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mains sont pleines de sang.</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llenas están de sangre vuestras manos.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hands are full of blood.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the Lord will drive Shebna out of his office and from what?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Jehová arrojará a Sebna de su lugar y ¿de qué?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l'Éternel arrachera Shebna de quoi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who were told to bring water to the traveling companies of Dedanites?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 se le dijo que llevara agua a los caminantes de Dedán?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a-t-on demandé d’apporter de l’eau aux groupes de voyageurs dédaniens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וּמִמַּעֲמָֽדְךָ֖</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place.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tu puesto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your position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"That He may do His work"?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obra”?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parallèles à « Pour faire son oeuvre »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וְלַֽעֲבֹד֙ עֲבֹ֣דָת֔וֹ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exécuter son travail,</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hacer su trabajo,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bring to pass His act,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crushing My people?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quieres decir con aplastar a mi pueblo?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similaire à celle de dire : « Que veux-tu dire par écraser mon peuple ?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וּפְנֵ֥י עֲנִיִּ֖ים תִּטְחָ֑נוּ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écrasez-vous la face des pauvres?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moléis las caras de los pobres?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grinding the faces of the poor?"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words describe how there is no soundness in the health of God's people from sole of the foot even to the head?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tres palabras describen cómo no hay salud sana en el pueblo de Dios desde la planta del pie hasta la cabeza?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quels sont les trois mots qui décrivent comment il n’y a aucune santé saine dans le peuple de Dieu, de la plante du pied jusqu’à la tête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פֶּ֥צַע וְחַבּוּרָ֖ה וּמַכָּ֣ה טְרִיָּ֑ה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sont que blessures, contusions et plaies vives,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herida, hinchazón y podrida llaga;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wounds and bruises and putrefying sores;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אֶ֣רֶץ תֵּימָ֔א</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pays de Théma</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tierra de Tema,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inhabitants of the land of Tema,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God compares an ox and a donkey to whom?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¿con quién compara Dios a un buey y a un burro?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Dieu compare un bœuf et un âne à qui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יִשְׂרָאֵל֙ לֹ֣א יָדַ֔ע</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ne connaît rien,</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Israel no entiende,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Israel does not know,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did the Lord tell a rebellious people they would do if they are willing and obedient?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le dijo Jehová a un pueblo rebelde que haría si querían y escuchaban?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qu’a dit le Seigneur à un peuple rebelle qu’il ferait s’il était disposé et obéissant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when will its boughs be broken off?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¿cuándo serán quebradas sus ramas?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quand ses branches seront-elles brisées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ט֥וּב הָאָ֖רֶץ תֹּאכֵֽלוּ׃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mangerez les meilleures productions du pays;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comeréis de lo mejor de la tierra;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eat the good of the land;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בִּיבֹ֤שׁ קְצִירָהּ֙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rameaux sèchent,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sus ramas se sequen,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its boughs are withered,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for what two things shall people mourn upon their breasts?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¿por cuáles dos cosas se lamentarán golpeándose el pecho?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pour quelles deux choses les gens se frappent-ils la poitrine en deuil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עַל־שְׂדֵי־חֶ֕מֶד עַל־גֶּ֖פֶן פֹּרִיָּֽה׃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souvenir de la beauté des champs Et de la fécondité des vignes.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campos deleitosos, por las viñas fértiles.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pleasant fields, for the fruitful vine.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the Lord stretches out His hand who will fall (2 points)?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de manera que al extender Jehová su mano, ¿quién caerá? (2 puntos)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le Seigneur étendra sa main, qui tombera (2 points)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 עוֹזֵר֙ וְנָפַ֣ל עָזֻ֔ר</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protecteur chancellera, le protégé tombera,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ayudador y caerá el ayudado.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he who helps will fall, And he who is helped will fall down;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since they would ride on swift horses, what will their pursuers do?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ya que montarían caballos veloces, ¿qué harán sus perseguidores?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puisqu’ils monteraient sur des chevaux rapides, que feraient leurs poursuivants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יִקַּ֥לּוּ רֹדְפֵיכֶֽם׃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ceux qui vous poursuivront seront légers.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serán veloces vuestros perseguidores.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those who pursue you shall be swift!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feels about the situation that the wicked are justified and justice is taken from the righteous?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siente el Señor ante la situación de que los malvados son justificados y se les quita la justicia a los justos?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ressent à propos de la situation où les méchants sont justifiés et où la justice est retirée aux justes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חָרָה֩ אַף־יְהוָ֨ה בְּעַמּ֜וֹ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colère de l'Éternel s'enflamme contre son peuple,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se encendió el furor de Jehová contra su pueblo,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anger of the Lord is aroused against His people;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continually in the daytime?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continuamente durante el día?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21:8, Où était continuellement la sentinelle pendant le jour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עַל־מִצְפֶּ֣ה׀ אֲדֹנָ֗י אָנֹכִ֞י עֹמֵ֤ד תָּמִיד֙ יוֹמָ֔ם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Seigneur, je me tiens sur la tour toute la journée,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atalaya estoy yo continuamente de día,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stand continually on the watchtower in the daytime;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look to its Maker"?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“no tuvisteis respeto al que lo hizo”?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quels mots concernant la vieille piscine signifient presque la même chose que « vous n’avez pas regardé vers son Créateur »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it happen to Tyre as in the song of the harlot?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cantará Tiro una canción como de ramera?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arrivera-t-il à Tyr comme dans le chant de la prostituée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מִקֵּ֞ץ שִׁבְעִ֤ים שָׁנָה֙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de los setenta años,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seventy years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peace?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causará la paz?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la paix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מַעֲשֵׂ֥ה הַצְּדָקָ֖ה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L'oeuvre de la justice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efecto de la justicia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righteousness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lament and mourn?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se entristecerán y enlutarán?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qu’est-ce qui se lamentera et pleurera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וְאָבְל֖וּ פְּתָחֶ֑יהָ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de Sion gémiront et seront dans le deuil;</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puertas se entristecerán y enlutarán,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gates shall lament and mourn,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וְיֹצְרָ֥הּ מֵֽרָח֖וֹק לֹ֥א רְאִיתֶֽם׃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voyez pas celui qui les a préparées de loin.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mirasteis al que desde antiguo lo había planeado.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did you have respect for Him who fashioned it long ago.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hear the word of the Lord?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escuche la palabra de Jehová?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parole du Seigneur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does the Lord say the daughters of Zion do with their necks?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dice el Señor que harán las hijas de Sión con sus cuellos?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 dit le Seigneur aux filles de Sion de faire avec leur cou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וַתֵּלַ֙כְנָה֙ ׳נְטוּוֹת׳ ״נְטוּי֣וֹת״ גָּר֔וֹן</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qu'elles marchent le cou tendu</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andan con el cuello erguido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walk with outstretched necks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three phrases describe in more detail the feast of choice pieces?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¿cuáles son las tres frases que describen con más detalle el banquete de manjares suculentos?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quelles sont les trois phrases qui décrivent le plus en détail le festin des morceaux de choix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שְׁמָרִ֑ים שְׁמָנִים֙ מְמֻ֣חָיִ֔ם שְׁמָרִ֖ים מְזֻקָּקִֽים׃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vins vieux, De mets succulents, pleins de moelle, De vins vieux, clarifiés.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vinos refinados, de sustanciosos tuétanos y vinos generosos.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wines on the lees, Of fat things full of marrow, Of well-refined wines on the lees.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hear the words of the book?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oirá las palabras del libro?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entendra les paroles du livre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וְשָׁמְע֧וּ בַיּוֹם־הַה֛וּא הַחֵרְשִׁ֖ים דִּבְרֵי־סֵ֑פֶר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les sourds entendront les paroles du livre;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los sordos oirán las palabras del libro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deaf shall hear the words of the book,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will Assyria do for fear when his princes shall be afraid of the banner?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hará Asiria de miedo cuando sus príncipes, con pavor, dejen sus banderas?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 fera l’Assyrie par peur lorsque ses princes auront peur de la bannière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וְסַלְעוֹ֙ מִמָּג֣וֹר יַֽעֲב֔וֹר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rocher s'enfuira d'épouvante,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miedo huirá su fortaleza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cross over to his stronghold for fear,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קְצִינֵ֣י סְדֹ֑ם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chefs de Sodome!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¡Príncipes de Sodoma,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rulers of Sodom;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many women will ask to be called by the name of one man?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¿cuántas mujeres pedirán llevar el nombre de un solo hombre?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femmes demanderont à être appelées par le nom d’un seul homme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וְהֶחֱזִיקוּ֩ שֶׁ֨בַע נָשִׁ֜ים בְּאִ֣ישׁ אֶחָ֗ד</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sept femmes saisiront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siete mujeres echarán mano de un hombre,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 women shall take hold of one man,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what two things will not be done with Tyre's gain and her pay?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las dos cosas que no se harán con las negocios y ganancias de Tiro?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quelles sont les deux choses qui ne seront pas faites avec le gain et le salaire de Tyr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יֵֽאָצֵ֖ר וְלֹ֣א יֵֽחָסֵ֑ן</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seront ni entassés ni conservés;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guardarán ni se atesorarán,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be treasured nor laid up,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what shall be full of chariots?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¿qué estará lleno de carros?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qu’est-ce qui sera rempli de chars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מִבְחַר־עֲמָקַ֖יִךְ</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plus belles vallées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hermosos valles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that your choicest valleys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spread out His hands in the midst of Moab like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extenderá sus manos en medio de Moab, ¿así como?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étendra ses mains au milieu de Moab comme quoi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saw visions concerting whom?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¿Isaías vio visiones acerca de quién?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Ésaïe a eu des visions concernant qui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עַל־יְהוּדָ֖ה וִירוּשָׁלִָ֑ם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vio acerca de Judá y Jerusalén,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saw concerning Judah and Jerusalem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a place of refuge and and shelter will protect from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un lugar de refugio y abrigo nos protegerá ¿de qué?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un lieu de refuge et un abri protégeront de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מִזֶּ֖רֶם וּמִמָּטָֽר׃ פ</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l'orage et la pluie.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la tempestad y el aguacero.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storm and rain.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shall come to pass in that day for seventy years?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sucederá en aquel día durante setenta años?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 se passera-t-il en ce jour-là pendant soixante-dix ans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וְנִשְׁכַּ֤חַת צֹר֙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Tyr tombera dans l'oubli</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Tiro será echada en el olvido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Tyre will be forgotten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יְפָרֵ֥שׂ הַשֹּׂחֶ֖ה לִשְׂח֑וֹת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nageur les étend pour nager;</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extiende el nadador para nadar;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swimmer reaches out to swim,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What agricultural product did the watchman talk about after saying that Babylon was fallen?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qué producto agrícola habló el centinela después de decir que Babilonia había caído?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quel produit agricole le guetteur a-t-il parlé après avoir annoncé la chute de Babylone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מְדֻשָׁתִ֖י וּבֶן־גָּרְנִ֑י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as été battu comme du grain dans mon aire!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trillado y aventado,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Oh, my threshing and the grain of my floor!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specific examples of vessels of small quantity are mentioned which will hang on Eliakim?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ejemplos específicos de vasos menores se mencionan que colgarán de Eliaquim?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quels exemples spécifiques de vases de petite quantité sont mentionnés qui seront suspendus à Éliakim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מִכְּלֵי֙ הָֽאַגָּנ֔וֹת וְעַ֖ד כָּל־כְּלֵ֥י הַנְּבָלִֽים׃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bassins comme des vases.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las tazas hasta toda clase de jarros.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cups to all the pitchers.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people will cast away their idols of silver and what other objects?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la gente arrojará sus ídolos de plata y ¿qué otros objetos?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les gens jetteront leurs idoles d’argent et quels autres objets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אֱלִילֵ֣י זְהָב֑וֹ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idoles d'or,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ídolos de oro,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idols of gold,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2025-10-28T23:52:32Z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