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28:22, to keep our bonds from being made stronger, what should we avoid?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28:22, ¿qué debemos evitar para que no se aprieten más nuestras ataduras?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28:22, pour éviter que nos liens ne se renforcent, que devrions-nous éviter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עַד־תְּמֻת֔וּן</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vous ne soyez morts,</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que muráis»,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Even to your death,"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31:8, what shall devour Assyria after the Lord's people return to Him and throw away their idols?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31:8, ¿qué consumirá Asiria después de que el pueblo de Jehová vuelva a Él y arroje sus ídolos?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31:8, qu’est-ce qui dévorera l’Assyrie après que le peuple du Seigneur sera revenu à Lui et aura abandonné ses idoles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וְחֶ֥רֶב לֹֽא־אָדָ֖ם תֹּֽאכֲלֶ֑נּוּ</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 glaive qui n'est pas celui d'un homme le dévorera;</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consumirá espada no de hombre.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sword not of mankind shall devour him.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what two things did the Lord say he had had enough of from his rebellious children?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¿De qué dos cosas dijo Jehová: "Hastiado estoy" respecto a sus hijos rebeldes?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quelles sont les deux choses dont le Seigneur a dit qu’il en avait assez de la part de ses enfants rebelles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עֹל֥וֹת אֵילִ֖ים וְחֵ֣לֶב מְרִיאִ֑ים</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holocaustes de béliers et de la graisse des veaux;</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holocaustos de carneros y de grasa de animales gordos;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of burnt offerings of rams And the fat of fed cattle.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21:15, what 4 phrases describe the 3 things that the Dedanites fled from? (4 points)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21:15, ¿cuáles son las 4 frases que describen las 3 cosas de las que huyeron Dedán? (4 puntos)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21:15, quelles sont les 4 phrases qui décrivent les 3 choses que les Dédanites ont fuies ? (4 points)</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כִּֽי־מִפְּנֵ֥י חֲרָב֖וֹת נָדָ֑דוּ מִפְּנֵ֣י׀ חֶ֣רֶב נְטוּשָׁ֗ה וּמִפְּנֵי֙ קֶ֣שֶׁת דְּרוּכָ֔ה וּמִפְּנֵ֖י כֹּ֥בֶד מִלְחָמָֽה׃ ס</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ils fuient devant les épées, Devant l'épée nue, devant l'arc tendu, Devant un combat acharné.</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ante la espada huye, ante la espada desnuda, ante el arco entesado, ante la violencia de la batalla.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they fled from the swords, from the drawn sword, From the bent bow, and from the distress of war.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5:19, what sentence is similar to saying let the counsel of the Holy One of Israel draw near and come, that we may know it?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5:19, ¿qué expresión es similar a ‘Acérquese y venga el consejo del Santo de Israel, para que lo sepamos’?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5:19, quelle phrase est semblable à celle qui dit : « Que le décret du Saint d'Israël arrive et s'exécute, Afin que nous le connaissions! »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הָאֹמְרִ֗ים יְמַהֵ֧ר׀ יָחִ֛ישָׁה מַעֲשֵׂ֖הוּ לְמַ֣עַן נִרְאֶ֑ה</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disent: Qu'il hâte, qu'il accélère son oeuvre, Afin que nous la voyions!</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cuales dicen: «¡Venga ya, apresúrese su obra y veamos!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say, "Let Him make speed and hasten His work, That we may see it;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8:3, what happened after Isaiah went to the prophetess?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8:3, ¿qué sucedió después de que Isaías llegó a la profetisa?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8:3, que s’est-il passé après qu’Ésaïe soit allé voir la prophétesse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וְעַתָּה֙ אַל־תִּתְלוֹצָ֔צוּ</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Maintenant, ne vous livrez point à la moquerie,</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Ahora, pues, no os burléis,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therefore, do not be mockers,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וַתַּ֖הַר וַתֵּ֣לֶד בֵּ֑ן</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conçut, et elle enfanta un fils.</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cual concibió y dio a luz un hijo.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she conceived and bore a son.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What is not turned away ?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¿qué no ha cesado?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10:4, Qu'est-ce qui n'est pas détourné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בְּכָל־זֹאת֙ לֹא־שָׁ֣ב אַפּ֔וֹ</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Malgré tout cela, sa colère ne s'apaise point,</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ni con todo esto ha cesado su furor,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this His anger is not turned away,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31:9, what related to the Lord is in Jerusalem?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31:9, ¿qué de Jehová hay en Jerusalén?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31:9, qu’est-ce qui est lié au Seigneur et qui se trouve à Jérusalem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וְתַנּ֥וּר ל֖וֹ בִּירוּשָׁלִָֽם׃ ס</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fournaise dans Jérusalem.</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horno en Jerusalén.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whose furnace is in Jerusalem.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 who will join Israel?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 ¿quién se unirá a Israel?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 qui rejoindra Israël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וְנִלְוָ֤ה הַגֵּר֙ עֲלֵיהֶ֔ם</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étrangers se joindront à eux,</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ellos se unirán extranjeros,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strangers will be joined with them,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22:5, by whom is it a day of trouble and treading down and perplexity?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22:5, ¿por quién es un día de alboroto, de angustia y confusión?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22:5, par qui est-ce un jour de détresse, d’écrasement et de perplexité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לַֽאדֹנָ֧י יְהוִ֛ה צְבָא֖וֹת</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Envoyé par le Seigneur, l'Éternel des armées,</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parte del Señor, Jehová de los ejércitos,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By the Lord God of hosts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30:30, when the Lord will cause His glorious voice to be heard, what will He show with scattering, tempest, and hailstones?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30:30, cuando Jehová haga oír su potente voz, ¿con qué hará ver torbellino, tempestad y piedras de granizo?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30:30, lorsque le Seigneur fera entendre sa voix glorieuse, que montrera-t-il avec la dispersion, la tempête et la grêle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5:14, since the vineyard of the Lord has brought forth wild grapes, what 4 things shall descend into Sheol?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5:14, dado que la viña del Señor ha producido uvas silvestres, ¿qué 4 cosas descenderán al Seol?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5:14, puisque la vigne du Seigneur a produit des raisins sauvages, quelles sont les quatre choses qui descendront dans le séjour des morts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וְלַ֖הַב אֵ֣שׁ אוֹכֵלָ֑ה</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milieu de la flamme d'un feu dévorant,</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llama de fuego consumidor,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flame of a devouring fire,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1:27, what will happen with justice?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1:27 ¿Qué pasará con el derecho?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1:27, qu’adviendra-t-il de la justice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תִּפָּדֶ֑ה</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Sion sera sauvée</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Sión será rescatada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Zion shall be redeemed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26:21, who comes to punish the inhabitants of the earth for their iniquity?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26:21, ¿quién viene a castigar al morador de la tierra por su maldad contra él?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26:21, qui vient punir les habitants de la terre pour leur iniquité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יֹצֵ֣א מִמְּקוֹמ֔וֹ</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voici, l'Éternel sort de sa demeure,</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he aquí que Jehová sale de su lugar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behold, the Lord comes out of His place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23:13, who is a people which was not?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23:13 ¿Quién es un pueblo que no era?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23:13, qui est un peuple qui n’était pas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הֵ֣ן׀ אֶ֣רֶץ כַּשְׂדִּ֗ים</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Vois les Chaldéens,</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¡Mira la tierra de los caldeos!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land of the Chaldeans,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32:19, what calamity may come on the city?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32:19, ¿qué calamidad podría sobrevenir a la ciudad?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32:19, quelle calamité peut s’abattre sur la ville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וּבַשִּׁפְלָ֖ה תִּשְׁפַּ֥ל הָעִֽיר׃</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ville profondément abaissée.</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ciudad será del todo abatida.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city is brought low in humiliation.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28:27, what is not done to cummin?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28:27 ¿Qué no se le debe hacer al comino?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28:27, que ne fait-on pas au cumin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הֲדָרָ֧הּ וַהֲמוֹנָ֛הּ וּשְׁאוֹנָ֖הּ וְעָלֵ֥ז בָּֽהּ׃</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magnificence et la richesse de Sion, Et sa foule bruyante et joyeuse.</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gloria de ellos y su multitud, su fausto y el que en él se regocijaba.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glory and their multitude and their pomp, And he who is jubilant,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וְאוֹפַ֣ן עֲגָלָ֔ה עַל־כַּמֹּ֖ן יוּסָּ֑ב</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roue du chariot ne passe pas sur le cumin;</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sobre el comino se pasa rueda de carreta;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is a cartwheel rolled over the cummin;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what is "hell" does hell do when "Babylon" comes in addition to stirring up the dead for him and getting the kings to stand-up from their thrones?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¿qué hace el seol cuando viene “Babilonia”, además de despertar a los muertos y hacer que los reyes se levanten de sus sillas?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que fait l'enfer lorsque « Babylone » arrive, en plus de remuer les morts pour lui et de faire lever les rois de leurs trônes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לִקְרַ֣את בּוֹאֶ֑ךָ</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t'accueillir à ton arrivée;</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en tu venida salieran a recibirte;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meet you at your coming;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23:11, where did the Lord stretch out His hand?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23:11, ¿hacia dónde extendió Jehová su mano?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23:11, où le Seigneur a-t-il étendu sa main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עַל־הַיָּ֔ם</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la mer;</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el mar,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over the sea,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 what words are used to describe how many idols the rebellious people had made?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 ¿qué palabras se utilizan para describir cuántos ídolos había hecho el pueblo rebelde?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 quels mots sont utilisés pour décrire le nombre d’idoles que le peuple rebelle avait fabriquées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וַתִּמָּלֵ֥א אַרְצ֖וֹ אֱלִילִ֑ים</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est rempli d'idoles;</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Además, su tierra está llena de ídolos,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land is also full of idols;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 who is left as a booth in a vineyard?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 ¿quién queda como enramada en viña?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 qui est laissé comme une cabane dans une vigne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וְנוֹתְרָ֥ה בַת־צִיּ֖וֹן</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fille de Sion</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queda la hija de Sión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the daughter of Zion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17:12, Isaiah is declaring woe unto whom that make a noise like the roar of the seas?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17:12, ¿quién hará ruido como el estruendo del mar?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17:12, Ésaïe déclare malheur à ceux qui font un bruit comme le rugissement des mers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10:21, what remnant will return to the Mighty God?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10:21, ¿el resto de quén volverá al Dios fuerte?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10:21, quel reste reviendra au Dieu Puissant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הֲמוֹן֙ עַמִּ֣ים רַבִּ֔ים</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Oh! quelle rumeur de peuples nombreux!</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esa multitud de pueblos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the multitude of many people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27:11, what are the two clauses that describe the concequenc of the people having no understanding?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27:11, ¿cuáles son las dos cláusulas que describen la consecuencia de que el pueblo no es inteligente?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27:11, quelles sont les deux clauses qui décrivent la conséquence du manque de compréhension du peuple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לֹֽא־יְרַחֲמֶ֣נּוּ עֹשֵׂ֔הוּ וְיֹצְר֖וֹ לֹ֥א יְחֻנֶּֽנּוּ׃ ס</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celui qui l'a fait n'a point eu pitié de lui, Celui qui l'a formé ne lui a point fait grâce.</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su Hacedor no tendrá de él misericordia, no se compadecerá de él el que lo formó.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He who made them will not have mercy on them, And He who formed them will show them no favor.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 why should we sever ourselves from such a man whose breath is in his nostrils?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 ¿por qué debemos dejar al hombre cuyo aliento está en su nariz?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 pourquoi devrions-nous nous séparer d’un tel homme dont le souffle est dans ses narines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כִּֽי־בַמֶּ֥ה נֶחְשָׁ֖ב הֽוּא׃ פ</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de quelle valeur est-il?</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 qué estima es él digno?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of what account is he?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23:12, the oppressed virgin daughter of Sidon is told to arise, cross over to Cyprus. What will she have there also?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23:12, se le dice a la oprimida hija virgen de Sidón que se levante para pasar a Quitim. ¿Qué encontrará allí también?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23:12, la vierge opprimée, fille de Sidon, reçoit l'ordre de se lever et de traverser vers Chypre. Que lui arrivera-t-il là-bas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גַּם־שָׁ֖ם לֹא־יָנ֥וּחַֽ לָֽךְ׃</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n'y aura pas de repos pour toi.</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aun allí no tendrás reposo.»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also you will have no rest."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23:5, how will Egypt feel when the report of Tyre reaches them?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23:5, ¿cómo se sentirá Egipto por las noticias de Tiro?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23:5, que ressentira l’Égypte lorsque le rapport de Tyr lui parviendra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יָחִ֖ילוּ</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trembleront</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tendrán dolor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also will be in agony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29:6, what 6 disasters will be the Lord of hosts use to punish the enemies of Ariel?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29:6, ¿cuáles 6 desastres utilizará Jehová de los ejércitos para castigar a los enemigos de Ariel?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29:6, quelles sont les 6 catastrophes que le Seigneur des armées utilisera pour punir les ennemis d’Ariel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שְׁאָ֣ר יַעֲקֹ֑ב</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reste de Jacob,</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resto de Jacob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remnant of Jacob,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בְּרַ֥עַם וּבְרַ֖עַשׁ וְק֣וֹל גָּד֑וֹל סוּפָה֙ וּסְעָרָ֔ה וְלַ֖הַב אֵ֥שׁ אוֹכֵלָֽה׃</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Avec des tonnerres, des tremblements de terre et un bruit formidable, Avec l'ouragan et la tempête, Et avec la flamme d'un feu dévorant.</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terremotos y con gran ruido, con torbellino y tempestad, y con llama de fuego consumidor.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thunder and earthquake and great noise, With storm and tempest And the flame of devouring fire.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3:7, when a man said that he couldn't be the ruler, what else did he say he couldn't do?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3:7, cuando un hombre dijo que no podía ser gobernante, ¿qué más dijo que no podía hacer?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3:7, lorsqu'un homme dit qu'il ne peut pas être le dirigeant, que dit-il d'autre qu'il ne peut pas faire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לֹא־אֶהְיֶ֣ה חֹבֵ֔שׁ</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ne saurais être un médecin,</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tomaré yo ese cuidado,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cannot cure your ills,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1:18, what does the Lord ask a rebellious people to do with him? (2 points)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1:18, ¿qué le pide Jehová a un pueblo rebelde que haga con él? (2 puntos)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1:18, que demande le Seigneur à un peuple rebelle de faire à son égard ? (2 points)</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לְכוּ־נָ֛א וְנִוָּֽכְחָ֖ה יֹאמַ֣ר יְהוָ֑ה</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Venez et plaidons! dit l'Éternel.</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»Venid luego, dice Jehová, y estemos a cuenta: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"Come now, and let us reason together," Says the Lord,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25:6, what phrase summmarizes the type of feast the Lord of hosts will make for all people?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25:6, ¿qué frase resume el tipo de fiesta que Jehová de los ejércitos hará para todos los pueblos?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25:6, quelle phrase résume le type de fête que le Seigneur des armées fera pour tous les peuples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מִשְׁתֵּ֥ה שְׁמָנִ֖ים</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festin de mets succulents,</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banquete de manjares suculentos,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feast of choice pieces,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what is laid waste and destroyed in addition to Ar of Moab?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¿además de Ar de Moab, ¿qué otra ciudad fue destruida de noche?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15:1, qu’est-ce qui est dévasté et détruit en plus d’Ar Moab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קִיר־מוֹאָ֖ב נִדְמָֽה׃</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nuit même où elle est ravagée, Kir Moab est</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Kir de Moab, reducida a silencio.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in the night Kir of Moab is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26:12, why will the Lord establish peace for us?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26:12, ¿por qué Jehová nos dará paz?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26:12, pourquoi le Seigneur établira-t-il la paix pour nous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2:14, what land features that are lifted up will be brought low in the day of the Lord?  (2 points)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2:14, ¿qué características del terreno que son elevadas serán humilladas en el día de Jehová? (2 puntos)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2:14, quelles caractéristiques du territoire qui sont élevées seront abaissées au jour du Seigneur ? (2 points)</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גַּ֥ם כָּֽל־מַעֲשֵׂ֖ינוּ פָּעַ֥לְתָּ לָּֽנוּ׃</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tout ce que nous faisons, C'est toi qui l'accomplis pour nous.</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también nos hiciste todas nuestras obras.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also done all our works in us.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5:18, what sentence is similar to saying woe to those who draw sin as if with a cart rope?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5:18, ¿qué expresión es similar a ‘¡Ay de los que traen el pecado como con coyundas de carreta!’?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5:18, quelle phrase est similaire à « Et le péché comme avec les traits d'un char »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מֹשְׁכֵ֥י הֶֽעָוֺ֖ן בְּחַבְלֵ֣י הַשָּׁ֑וְא</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 qui tirent l'iniquité avec les cordes du vice,</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que traen la iniquidad con cuerdas de vanidad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those who draw iniquity with cords of vanity,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when you tell the Lord that he was angry with you, what 2 things will you say about his relationship with you now?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cuando le dices a Jehová que se enojó contigo, ¿qué dos cosas le dices ahora acerca de su relación contigo?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lorsque vous dites au Seigneur qu’il était en colère contre vous, quelles sont les deux choses que vous direz à propos de sa relation avec vous maintenant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יָשֹׁ֥ב אַפְּךָ֖ וּֽתְנַחֲמֵֽנִי׃</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Ta colère s'est apaisée, et tu m'as consolé.</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 indignación se apartó y me has consolado.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anger is turned away, and You comfort me.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9:18, Where shall the fire kindle ?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9:18, ¿dónde se encenderá el fuego?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9:17 (Anglais Ésaïe 9:18), Où le feu s'allumera-t-il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וַתִּצַּת֙ בְּסִֽבְכֵ֣י הַיַּ֔עַר</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embrase l'épaisseur de la forêt,</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encenderá en lo espeso del bosque,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kindle in the thickets of the forest;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Where will an altar to the Lord be, that will be for a sign and for a witness to the Lord of Hosts?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¿dónde estará el altar que será por señal y por testimonio a Jehová de los ejércitos?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19:20, Où sera l'autel à l'Éternel, Qui servira de signe et de témoin à l'Éternel des armées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בְּאֶ֣רֶץ מִצְרָ֑יִם</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 pays d'Égypte;</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 tierra de Egipto,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land of Egypt;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28:16, where did the Lord God say he would put the tried stone, the precision cornerstone?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28:16, ¿dónde dijo Jehová, el Señor, que pondría la piedra probada, angular, preciosa?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28:16, où le Seigneur Dieu a-t-il dit qu’il placerait la pierre éprouvée, la pierre angulaire de précision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 כָּל־הֶהָרִ֣ים הָרָמִ֑ים וְעַ֖ל כָּל־הַגְּבָע֥וֹת</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toutes les hautes montagnes, Et contre toutes les collines</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todos los montes altos y sobre todos los collados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Upon all the high mountains, And upon all the hills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הִנְנִ֛י יִסַּ֥ד בְּצִיּ֖וֹן אָ֑בֶן</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j'ai mis pour fondement en Sion une pierre,</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yo he puesto en Sión por fundamento una piedra,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I lay in Zion a stone for a foundation,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 the Lord will punish Leviathan by doing what?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 ¿con qué castigará Jehová a Leviatán?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 le Seigneur punira Léviathan en faisant quoi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וְהָרַ֥ג אֶת־הַתַּנִּ֖ין</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tuera le monstre</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matará al dragón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slay the reptile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29:11, what might a literate person say when asked to read a book that is sealed?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29:11, ¿qué podría decir una persona que sabe leer cuando se le pide que lea un libro sellado?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29:11, que pourrait dire une personne alphabétisée lorsqu’on lui demanderait de lire un livre scellé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לֹ֣א אוּכַ֔ל כִּ֥י חָת֖וּם הֽוּא׃</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répond: Je ne le puis, Car il est cacheté;</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dirá: «No puedo, porque está sellado.»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says, "I cannot, for it is sealed."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1:29, how will they feel about the trees they desired?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1:29, ¿cómo se sentirán acerca de los árboles que amaron?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1:29, que ressentiront-ils à propos des arbres qu’ils désiraient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יֵבֹ֔שׁוּ מֵאֵילִ֖ים</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aura honte à cause des térébinthes</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os avergonzarán las encinas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they shall be ashamed of the terebinth trees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6:11, What did the Lord answer when Isaiah asked how Long?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6:11, ¿Qué respondió el Señor cuando Isaías preguntó hasta cuándo?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6:11, qu’a répondu le Seigneur quand Ésaïe lui a demandé combien de temps cela prendrait-il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עַ֣ד אֲשֶׁר֩ אִם־שָׁא֨וּ עָרִ֜ים מֵאֵ֣ין יוֹשֵׁ֗ב</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répondit: Jusqu'à ce que les villes soient dévastées Et privées d'habitants;</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respondió él: —Hasta que las ciudades estén asoladas y sin morador,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answered: "Until the cities are laid waste and without inhabitant,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6:7, what has been purged ?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6:7, ¿qué ha sido limpiado?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6:7, qu’est-ce qui a été purgé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How will the waters of the rivers come over them?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¿cómo pasarán sobre ellos las aguas de los ríos?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8:7, Comment les eaux des fleuves viendront-elles sur eux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וְחַטָּאתְךָ֖ תְּכֻפָּֽר׃</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ton péché est expié.</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limpio tu pecado.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your sin purged."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22:16, what two questions were asked of Shebna before pointing out that he had prepared significant sepulcher?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22:16, ¿cuáles fueron las dos preguntas que se le hicieron a Sebna antes de señalar que había preparado un sepulcro importante?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22:16, quelles sont les deux questions posées à Shebna avant de souligner qu’il avait préparé un sépulcre important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מַה־לְּךָ֥ פֹה֙ וּמִ֣י לְךָ֣ פֹ֔ה</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Qu'y a-t-il à toi ici, et qui as-tu ici,</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“¿Qué tienes tú aquí o a quién tienes aquí,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‘What have you here, and whom have you here,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25:8, what will the Lord take away from all the earth?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25:8, ¿qué quitará Jehová de toda la tierra?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25:8, qu’est-ce que le Seigneur enlèvera de toute la terre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וְחֶרְפַּ֣ת עַמּ֗וֹ</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l'opprobre de son peuple;</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afrenta de su pueblo de toda la tierra;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rebuke of His people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הָעֲצוּמִים֙ וְהָ֣רַבִּ֔ים</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eux Les puissantes et grandes</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impetuosas y abundantes: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strong and mighty—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33:21, what two things will not happen in the place of broad rivers and streams?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33:21, ¿qué dos cosas no sucederán en el lugar de los anchos ríos y arroyos?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33:21, quelles sont les deux choses qui n’arriveront pas à l’endroit où il y a de larges rivières et des ruisseaux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בַּל־תֵּ֤לֶךְ בּוֹ֙ אֳנִי־שַׁ֔יִט וְצִ֥י אַדִּ֖יר לֹ֥א יַעַבְרֶֽנּוּ׃</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Où ne pénètrent point de navires à rames, Et que ne traverse aucun grand vaisseau.</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el cual no navegará galera de remos ni pasará nave poderosa.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which no galley with oars will sail, Nor majestic ships pass by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26:6, how will the lofty city be brough down by the poor and needy?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26:6, ¿cómo será derribada la ciudad enaltecida por el afligido y el necesitado?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26:6, comment la ville haute sera-t-elle renversée par les pauvres et les nécessiteux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תִּרְמְסֶ֖נָּה רָ֑גֶל</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est foulée aux pieds,</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pisoteada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foot shall tread it down—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8:10, What did Isaiah say the people do together but will come to nothing ?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8:10, ¿Qué dijo Isaías que el pueblo hará unido, pero que no llegará a nada?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8:10, qu'est-ce qu'Ésaïe a dit que le peuple faisait ensemble mais qui n'aboutirait à rien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עֻ֥צוּ עֵצָ֖ה וְתֻפָ֑ר</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Formez des projets, et ils seront anéantis;</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Haced planes, y serán anulados;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Take counsel together, but it will come to nothing;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25:7, the Lord will destroy the veil that is spread over all nations.  What other phrase describes this veil?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25:7, Jehová destruirá el velo que envuelve a todas las naciones. ¿Qué otra frase describe este velo?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25:7, le Seigneur détruira le voile qui s'étend sur toutes les nations. Quelle autre expression décrit ce voile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פְּנֵֽי־הַלּ֥וֹט׀ הַלּ֖וֹט עַל־כָּל־הָֽעַמִּ֑ים</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anéantit le voile qui voile tous les peuples,</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cubierta tendida sobre todos los pueblos,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surface of the covering cast over all people,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 where is Leviathon?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 ¿dónde está Leviatón?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27:1, où se trouve Léviathon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בַּיָּֽם׃ ס</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est dans la mer.</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está en el mar.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is in the sea.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5:8, there will be woe to those who join house to house and do what?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5:8, habrá ay para aquellos que se unan de casa en casa y hagan ¿qué?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5:8, malheur à ceux qui s'unissent de maison en maison et qui font quoi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שָׂדֶ֥ה בְשָׂדֶ֖ה</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joignent champ à champ,</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añaden hacienda a hacienda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add field to field,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6:13, What remains when a terebinth tree or an oak is cut down?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6:13, ¿qué queda cuando un roble o una encina son cortados?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6:13, Que reste-t-il lorsqu’on coupe un térébinthe ou un chêne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בְּשַׁלֶּ֙כֶת֙ מַצֶּ֣בֶת בָּ֔ם</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Conservent leur tronc quand ils sont abattus,</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al ser cortados aún queda el tronco,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stump remains when it is cut down.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26:11, what will devour the wicked?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26:11, ¿qué les sucederá a los malvados por su envidia al pueblo?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26:11, qu'est-ce qui consumera les méchants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אַף־אֵ֖שׁ צָרֶ֥יךָ תֹאכְלֵֽם׃ ס</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feu consumera tes ennemis.</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tus enemigos, fuego los consumirá.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Yes, the fire of Your enemies shall devour them.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14:8, what will the cypress and ceders of Lebanon say once the Lord has broken the staff of the wicked?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14:8, ¿qué dirán los cipreses y los cedros del Líbano una vez que Jehová haya quebrado el bastón de los impíos?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14:8, que diront les cyprès et les cèdres du Liban une fois que L'Éternel aura brisé le bâton des méchants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מֵאָ֣ז שָׁכַ֔בְתָּ לֹֽא־יַעֲלֶ֥ה הַכֹּרֵ֖ת עָלֵֽינוּ׃</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ta chute: Depuis que tu es tombé, personne ne monte pour nous abattre.</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diciendo: “Desde que tú pereciste, no ha subido cortador contra nosotros.”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Saying, ‘Since you were cut down, No woodsman has come up against us.’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when speaking to a rebellious people, what did God say His soul hates? (2 points)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al hablar a un pueblo rebelde, ¿qué dijo Dios que su alma odia? (2 puntos)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lorsqu'il s'adressait à un peuple rebelle, qu'est-ce que Dieu a dit que son âme déteste ? (2 points)</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חָדְשֵׁיכֶ֤ם וּמוֹעֲדֵיכֶם֙</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âme hait vos nouvelles lunes et vos fêtes;</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vuestras lunas nuevas y vuestras fiestas solemnes;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New Moons and your appointed feasts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2:10, where are the idol worshipers told to go? (2 points)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2:10, ¿a dónde se les dice que vayan a los adoradores de ídolos? (2 puntos)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2:10, où les adorateurs d'idoles sont-ils invités à aller ? (2 points)</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Who shall bless Egypt, Assyria, and Israel?  Be specific.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¿quién bendecirá a Egipto, Asiria e Israel? Sea específico.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 Qui bénira l'Égypte, l'Assyrie et Israël ? » Soyez précis.</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בֵּרֲכ֛וֹ יְהוָ֥ה צְבָא֖וֹת לֵאמֹ֑ר</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les bénira, en disant:</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de los ejércitos los bendecirá diciendo: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whom the Lord of hosts shall bless, saying,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9:9, What 2 characteristics of the heart are mentioned in this verse ?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9:9, ¿cuáles son las dos características del corazón que se mencionan en este versículo?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9:8 (Anglais Ésaïe 9:9), quelles sont les deux caractéristiques du cœur mentionnées dans ce verset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בְּגַאֲוָ֛ה וּבְגֹ֥דֶל לֵבָ֖ב לֵאמֹֽר׃</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disent avec orgueil et fierté:</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dicen con soberbia y con altivez de corazón: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say in pride and arrogance of heart: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29:5, what will the multitude of Ariel's foes be like?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29:5, ¿cómo será la muchedumbre de enemigos de Ariel?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29:5, à quoi ressemblera la multitude des ennemis d’Ariel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כְּאָבָ֥ק דַּ֖ק</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comme une fine poussière,</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como polvo menudo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like fine dust,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26:15, what has the Lord done to increase the nation besides being glorified?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26:15, ¿qué ha hecho Jehová para aumentar el pueblo además de hacer glorioso?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26:15, qu’a fait le Seigneur pour accroître la nation, en plus d’être glorifié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רִחַ֖קְתָּ כָּל־קַצְוֵי־אָֽרֶץ׃</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Recule toutes les limites du pays.</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ensanchaste todos los confines del país.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have expanded all the borders of the land.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 What 3 things did God say his people had done?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 ¿Qué tres cosas dijo Dios que su pueblo había hecho?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 quelles sont les trois choses que Dieu a dites à son peuple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מַשְׁחִיתִ֑ים עָזְב֣וּ אֶת־יְהוָ֗ה נִֽאֲצ֛וּ אֶת־קְד֥וֹשׁ יִשְׂרָאֵ֖ל נָזֹ֥רוּ אָחֽוֹר׃</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ont abandonné l'Éternel, ils ont méprisé le Saint d'Israël. Ils se sont retirés en arrière...</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¡Dejaron a Jehová, provocaron a ira al Santo de Israel, se volvieron atrás!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forsaken the Lord, They have provoked to anger The Holy One of Israel, They have turned away backward.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בּ֣וֹא בַצּ֔וּר וְהִטָּמֵ֖ן בֶּֽעָפָ֑ר</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Entre dans les rochers, Et cache-toi dans la poussière,</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¡Métete en la peña y en el polvo escóndete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Enter into the rock, and hide in the dust,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32:7, the schemer devises wicked plans to destroy the poor with lying words even when who does what?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32:7, el tramposo trama intrigas inicuas para enredar a los sencillos con palabras mentirosas, ¿y para qué?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32:7, le comploteur élabore des plans méchants pour détruire les pauvres avec des paroles mensongères, même quand qui fait quoi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וּבְדַבֵּ֥ר אֶבְי֖וֹן מִשְׁפָּֽט׃</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Même quand la cause du pauvre est juste.</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para hablar contra el pobre en el juicio.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Even when the needy speaks justice.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22:7, when your choicest valleys shall be full of chariots, what will happen at the gate?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22:7, cuando tus hermosos valles se llenaron de carros, ¿qué sucederá a la puerta?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22:7, lorsque vos plus belles vallées seront remplies de chars, que se passera-t-il à la porte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וְהַפָּ֣רָשִׁ֔ים שֹׁ֖ת שָׁ֥תוּ</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cavaliers se rangent en bataille</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jinetes acamparon junto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horsemen shall set themselves in array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14:32, what question is asked about the messengers?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14:32, ¿qué pregunta se hace acerca de los mensajeros?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14:32, quelle question est posée à propos des messagers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וּמַֽה־יַּעֲנֶ֖ה מַלְאֲכֵי־ג֑וֹי</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répondra-t-on aux envoyés du peuple?</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qué se responderá a los mensajeros de las naciones?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What will they answer the messengers of the nation?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5:30, in the day that that nations will roar against the previously faithful people, where will darkness and sorrow be seen?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5:30, el día en que las naciones rujan contra el pueblo que anteriormente era fiel, ¿dónde se verán tinieblas y tristeza?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5:30, le jour où les nations rugiront contre le peuple jusque-là fidèle, où verront-elles les ténèbres et la tristesse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וְנִבַּ֤ט לָאָ֙רֶץ֙</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regardant la terre,</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mirará hacia la tierra,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if one looks to the land,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3:16, who accuses the daughters of Zion because they are haughty?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3:16, ¿quién acusa a las hijas de Sión porque se ensoberbecen?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3:16, qui accuse les filles de Sion parce qu’elles sont hautaines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יְהוָ֗ה</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dit:</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Asimismo dice Jehová: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Moreover the Lord says: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3:5, when the Lord takes away the honorable, who will oppress the people? Provide all 4 descriptions. (4 points)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3:5, cuando el Señor despoja a los honorables, ¿que brotará entre el pueblo? Proporcione las 4 descripciones. (4 puntos)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3:5, lorsque le Seigneur enlèvera les honorables, qui opprimera le peuple ? Donnez les quatre descriptions. (4 points)</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3:12, what is God saying the leaders of His people are destroying?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3:12, ¿qué está diciendo Dios que los líderes de Su pueblo están torciendo?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3:12, que dit Dieu que les dirigeants de son peuple détruisent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וְדֶ֥רֶךְ אֹֽרְחֹתֶ֖יךָ בִּלֵּֽעוּ׃ ס</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corrompent la voie dans laquelle tu marches.</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tuercen el curso de tus caminos!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destroy the way of your paths."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13:15, in the day of the Lord's fierce anger, who will fall by the sword?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13:15, en el día del ardor de la ira de Jehová ¿quién caerá a espada?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13:15, au jour de la colère ardente du Seigneur, qui tombera par l’épée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וְכָל־הַנִּסְפֶּ֖ה</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tous ceux qu'on saisira</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cualquiera que por ellos sea tomado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everyone who is captured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23:18, for whom will be Tyre's gain?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23:18, ¿para quién será la ganancia de Tiro?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23:18, à qui appartiendra le gain de Tyr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לַיֹּשְׁבִ֞ים לִפְנֵ֤י יְהוָה֙ יִֽהְיֶ֣ה סַחְרָ֔הּ</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son gain fournira pour ceux qui habitent devant l'Éternel</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sus ganancias serán para los que estén delante de Jehová,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her gain will be for those who dwell before the Lord,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23:16, to be remembered what is the forgotten harlot told to do in addition to take a harp and to go about the city?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23:16, para ser recordada, ¿qué se le dice a la ramera olvidada que haga, además de tomar un arpa y recorrer la ciudad?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23:16, pour se souvenir, que doit faire la prostituée oubliée en plus de prendre une harpe et de faire le tour de la ville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הֵיטִ֤יבִי נַגֵּן֙ הַרְבִּי־שִׁ֔יר</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Joue bien, répète tes chants,</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Entona una buena melodía, repite la canción,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Make sweet melody, sing many songs,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6:4, What was shaken by the seraphim's voice?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6:4, ¿qué cosas se estremecieron con la voz del serafín?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6:4, Qu’est-ce qui a été ébranlé par la voix des séraphins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וַיָּנֻ֙עוּ֙ אַמּ֣וֹת הַסִּפִּ֔ים מִקּ֖וֹל הַקּוֹרֵ֑א</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portes furent ébranlées dans leurs fondements par la voix qui retentissait,</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quicios de las puertas se estremecieron con la voz del que clamaba,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posts of the door were shaken by the voice of him who cried out,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אִ֥ישׁ בְּאִ֖ישׁ וְאִ֣ישׁ בְּרֵעֵ֑הוּ יִרְהֲב֗וּ הַנַּ֙עַר֙ בַּזָּקֵ֔ן וְהַנִּקְלֶ֖ה בַּנִּכְבָּֽד׃</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L'un opprimera l'autre, chacun son prochain; Le jeune homme attaquera le vieillard, Et l'homme de rien celui qui est honoré.</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violencia de unos contra otros, cada cual contra su vecino; el joven se levantará contra el anciano, y el plebeyo contra el noble.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 one by another and every one by his neighbor; The child will be insolent toward the elder, And the base toward the honorable."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24:18, what are shaken?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24:18 ¿Qué cosas temblarán?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24:18, qu’est-ce qui est ébranlé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וַֽיִּרְעֲשׁ֖וּ מ֥וֹסְדֵי אָֽרֶץ׃</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fondements de la terre sont ébranlés.</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temblarán los cimientos de la tierra.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foundations of the earth are shaken.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14:21, what might the "children" of "Babylon" possess?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14:21, ¿qué podrían poseer los “hijos” de “Babilonia”?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14:21, que pourraient posséder les « enfants » de « Babylone »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בַּל־יָקֻ֙מוּ֙ וְיָ֣רְשׁוּ אָ֔רֶץ</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Qu'ils ne se relèvent pas pour conquérir la terre,</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no se levanten ni posean la tierra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Lest they rise up and possess the land,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11:6, what will the wolf do?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11:6 ¿Qué hará el lobo?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11:6, que fera le loup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וְגָ֤ר זְאֵב֙ עִם־כֶּ֔בֶשׂ</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loup habitera avec l'agneau,</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Morará el lobo con el cordero,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wolf also shall dwell with the lamb,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22:22, what two actions can Eliakim do that no one else can undo?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22:22, ¿cuáles son las dos acciones que puede realizar Eliaquim que nadie más puede deshacer?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22:22, quelles sont les deux actions qu’Éliakim peut-il faire et que personne d’autre ne peut annuler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וּפָתַח֙ וְאֵ֣ין סֹגֵ֔ר וְסָגַ֖ר וְאֵ֥ין פֹּתֵֽחַ׃</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il ouvrira, nul ne fermera; Quand il fermera, nul n'ouvrira.</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abrirá y nadie cerrará, cerrará y nadie abrirá.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he shall open, and no one shall shut; And he shall shut, and no one shall open.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17:5, Isaiah compares the future punishment of Jacob as someone doing what in the Valley of Rephaim?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17:5, Isaías compara el castigo futuro de Jacob con alguien que hizo ¿qué en el valle de Refaim?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17:5, Ésaïe compare la future punition de Jacob à quelqu’un faisant quoi dans la vallée des Rephaïm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כִּמְלַקֵּ֥ט שִׁבֳּלִ֖ים</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quand on ramasse les épis,</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también como el que recoge espigas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as he who gathers heads of grain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what will the Holy one for ?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¿para qué servirá el Santo?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10:17, à quoi servira le Saint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29:11, to the seers and prophets, what has become like a sealed book?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29:11, para los videntes y profetas, ¿qué ha llegado a ser como un libro sellado?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29:11, pour les voyants et les prophètes, qu’est-ce qui est devenu comme un livre scellé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וַתְּהִ֨י לָכֶ֜ם חָז֣וּת הַכֹּ֗ל</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 la révélation est pour vous</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os será toda visión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whole vision has become to you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19:3, After God destroys the counsel of Egypt, what four things will they consult?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19:3, después de que Jehová destruya el consejo de Egipto, ¿qué cuatro cosas consultarán?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19:3, après que Dieu aura détruit le conseil de l’Égypte, quelles sont les quatre choses qu’ils consulteront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וְדָרְשׁ֤וּ אֶל־הָֽאֱלִילִים֙ וְאֶל־הָ֣אִטִּ֔ים וְאֶל־הָאֹב֖וֹת וְאֶל־הַיִּדְּעֹנִֽים׃</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consultera les idoles et les enchanteurs, Ceux qui évoquent les morts et ceux qui prédisent l'avenir.</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consultarán a sus imágenes, a sus hechiceros, a sus evocadores y a sus adivinos.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consult the idols and the charmers, The mediums and the sorcerers.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 what question is asked of the people who have gone up to the housetops?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 ¿qué pregunta se le hace al pueblo que ha subido a los terrados?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 quelle question est posée aux gens qui sont montés sur les toits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מַה־לָּ֣ךְ אֵפ֔וֹא</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Qu'as-tu donc,</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¿Qué tienes ahora,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What ails you now,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what happens to Ar of Moab?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¿qué le sucede a Ar de Moab además de ser puesta en silencio?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15:1, qu’arrive-t-il à Ar Moab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בְּלֵ֞יל שֻׁדַּ֨ד</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détruite!</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de noche fue destruida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laid waste And destroyed,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the throne will be established in what?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¿en qué se dispondrá el trono?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le trône sera établi dans quoi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וְהוּכַ֤ן בַּחֶ֙סֶד֙</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clémence;</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misericordia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mercy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וּקְדוֹשׁ֖וֹ לְלֶהָבָ֑ה</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Saint une flamme,</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Santo por llama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Holy One for a flame;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over what have the battle cries of Hesbon and Ellealeh fallen?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¿Sobre qué caerá el grito de guerra de Hesbón y de Eleale?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Sur quoi sont tombés les cris de guerre d'Hesbon et d'Elealeh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וְעַל־קְצִירֵ֖ךְ הֵידָ֥ד נָפָֽל׃</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sur votre récolte et sur votre moisson</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sobre tus cosechas y sobre tu vendimia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Over your summer fruits and your harvest.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5:25, when the Lord stretched out His hand against His people and struck them, what trembled?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5:25, cuando el Señor extendió su mano contra su pueblo y lo hirió, ¿qué tembló?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5:25, lorsque le Seigneur a étendu sa main sur son peuple et l’a frappé, qu’est-ce qui a tremblé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וַֽיִּרְגְּזוּ֙ הֶֽהָרִ֔ים</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montagnes s'ébranlent;</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estremecieron los montes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hills trembled.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22:10, what did they break down to fortify the wall?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22:10, ¿qué derribaron para fortificar el muro?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22:10, qu’ont-ils détruit pour fortifier le mur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הַבָּ֣תִּ֔ים</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vous</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casas de Jerusalén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houses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14:23, with what will the Lord of hosts sweep "Babylon"?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14:23, ¿con qué barrerá Jehová a “Babilonia”?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14:23, avec quoi L'Éternel des armées balayera-t-il « Babylone »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וְטֵֽאטֵאתִ֙יהָ֙ בְּמַטְאֲטֵ֣א הַשְׁמֵ֔ד</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 la balaierai avec le balai de la destruction,</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barreré con escobas de destrucción»,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sweep it with the broom of destruction,"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22:14, even until when would there be no atonement for the people who were rebellious against the Lord's call for weeping and for mourning?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22:14, ¿hasta cuándo no sería perdonado el pueblo que se rebeló contra el llamado del Señor a llanto y a lamentación?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22:14, jusqu’à quand n’y aurait-il pas d’expiation pour le peuple qui s’était rebellé contre l’appel du Seigneur aux pleurs et au deuil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2025-10-28T23:52:43Z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