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32:18, what description is given for the peaceful habitation of God's people in addition to being quiet resting places?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32:18, ¿qué descripción se da de la morada de paz del pueblo de Jehová, además de ser lugares de reposo?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32:18, quelle description est donnée pour la demeure paisible du peuple de Dieu en plus d’être des lieux de repos tranquilles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לַשְׁמִ֖ד מָעֻזְנֶֽיהָ׃</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destruction des forteresses</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sus fortalezas sean destruidas.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destroy its strongholds.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22:14, who said that the people would have no atonement even to their death for this rebellion?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22:14, ¿quién dijo que el pueblo no tendría expiación ni siquiera hasta la muerte por esta rebelión?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22:14, qui a dit que le peuple n’aurait aucune expiation, même pas la mort, pour cette rébellion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אָמַ֛ר אֲדֹנָ֥י יְהוִ֖ה צְבָאֽוֹת׃ פ</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le Seigneur, l'Éternel des armées.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el Señor, Jehová de los ejércitos.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God of hosts.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5:28, what words describe the arrows of the nations?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5:28, ¿qué palabras describen las flechas de las naciones?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5:28, quels mots décrivent les flèches des nations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חִצָּיו֙ שְׁנוּנִ֔ים</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flèches sont aiguës,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saetas estarán afiladas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arrows are sharp,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what will he do for the nations?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¿qué hará por las naciones?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que fera-t-il pour les nations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 נֵס֙ לַגּוֹיִ֔ם</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élèvera une bannière pour les nations,</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Levantará pendón a las naciones,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set up a banner for the nations,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even though the children of Israel would make their plants grow in the day, and make their seed to flourish, what was going to happen to the harvest?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aunque las harás crecer y harás que su simiente brote de mañana, ¿qué pasará con la cosecha?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même si les enfants d’Israël faisaient croître leurs plantes pendant la journée et faisaient fleurir leurs semences, qu’allait-il arriver à la récolte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נֵ֥ד קָצִ֛יר</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la récolte a fui,</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la cosecha será arrebatada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 harvest will be a heap of ruins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33:20, when you look upon Zion what will your eyes see?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33:20, cuando mires a Sión, ¿qué verán tus ojos?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33:20, lorsque vous regarderez Sion, que verront vos yeux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וּֽבְמִשְׁכְּנוֹת֙ מִבְטַחִ֔ים</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des habitations sûres,</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habitaciones seguras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secure dwellings,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עֵינֶיךָ֩ תִרְאֶ֨ינָה יְרוּשָׁלִַ֜ם</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yeux verront Jérusalem,</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ojos verán a Jerusalén,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eyes will see Jerusalem,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11:7, what will both the lion and ox do?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11:7 ¿Qué harán el león y el buey?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11:7, que feront le lion et le bœuf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וְאַרְיֵ֖ה כַּבָּקָ֥ר יֹֽאכַל־תֶּֽבֶן׃</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lion, comme le boeuf, mangera de la paille.</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león, como el buey, comerá paja.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lion shall eat straw like the ox.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20:4, the King of Assyria would lead away the Ethiopians as what?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20:4, ¿A quiénes de Etiopía llevará el rey de Asiria?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20:4, le roi d’Assyrie conduirait les Éthiopiens comme quoi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וְאֶת־גָּל֥וּת כּ֛וּשׁ</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l'Éthiopie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los deportados de Etiopía;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Ethiopians as captives,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30:20, who give you the bread of adversity and the water of affliction?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30:20 ¿Quién os da el pan de congoja y agua de angustia?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30:20, qui vous donne le pain dans l’adversité et l’eau dans l’affliction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וְנָתַ֨ן לָכֶ֧ם אֲדֹנָ֛י</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vous donnera</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Aunque el Señor os dará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though the Lord gives you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How many cities in the land of Egypt will speak the language of Canaan?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¿Cuántas ciudades de la tierra de Egipto hablarán la lengua de Canaán?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19:18, combien de villes dans le pays d’Égypte parleront la langue de Canaan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חָמֵ֨שׁ עָרִ֜ים בְּאֶ֣רֶץ מִצְרַ֗יִם</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y aura cinq villes au pays d'Égypte,</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habrá cinco ciudades en la tierra de Egipto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five cities in the land of Egypt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What was Isaiah told to take and write on ? Be specific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¿qué se le dijo a Isaías que tomara y escribiera? Sea específico.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8:1, qu'est-ce qu'Isaïe a reçu comme instruction de prendre et d'écrire ? Soyez précis.</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 what will be as a hiding place from the wind?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 ¿qué será como escondedero contra el viento?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 qu’est-ce qui servira d’abri contre le vent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קַח־לְךָ֖ גִּלָּי֣וֹן גָּד֑וֹל</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Prends une grande table,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—Toma una tabla grande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 a large scroll,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1:24, what three phrases describe the one who says he will rid himself of his adversaries because the fatherless and widows are not defended? (3 points)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1:24, ¿cuáles tres frases describen a quien dice que se librará de sus adversarios porque los huérfanos y las viudas no son defendidos? (3 puntos)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1:24, quelles sont les trois phrases qui décrivent celui qui dit qu'il se débarrassera de ses adversaires parce que les orphelins et les veuves ne sont pas défendus ? (3 points)</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נְאֻ֤ם הָֽאָדוֹן֙ יְהוָ֣ה צְבָא֔וֹת אֲבִ֖יר יִשְׂרָאֵ֑ל</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voici ce que dit le Seigneur, l'Éternel des armées, Le Fort d'Israël:</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dice el Señor, Jehová de los ejércitos, el Fuerte de Israel: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says, The Lord of hosts, the Mighty One of Israel,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how will the soldiers of Moab feel about life when they hear of the cry of Heshbon and Elealeh?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¿cómo se sentirán los soldados de Moab acerca de la vida cuando escuchen el clamor de Hesbón y Eleale?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que ressentiront les soldats de Moab face à la vie lorsqu’ils entendront le cri de Hesbon et d’Elealeh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נַפְשׁ֖וֹ יָ֥רְעָה לּֽוֹ׃</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ont l'effroi dans l'âme.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lamentará el alma de cada uno dentro de él.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life will be burdensome to him.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5:16, what sentence has nearly the same meaning as saying that the Lord of hosts shall be exalted in judgment?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5:16, ¿qué frase tiene casi el mismo significado que decir que el Señor de los ejércitos será exaltado en el juicio?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5:16, quelle phrase a presque le même sens que de dire que le Seigneur des armées sera exalté en jugement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וְהָאֵל֙ הַקָּד֔וֹשׁ נִקְדָּ֖שׁ בִּצְדָקָֽה׃</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Dieu saint sera sanctifié par la justice.</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Dios Santo será santificado con justicia.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God who is holy shall be hallowed in righteousness.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the noise of a multitude in the mountains like what will be heard?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el estruendo de multitud en los montes, ¿cómo se oirá?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quel bruit fera-t-on entendre dans les montagnes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דְּמ֣וּת עַם־רָ֑ב</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celle d'un peuple nombreux;</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de mucho pueblo;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that of many people!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Isaiah asked what will they do in this specific day. What day is he talking about ?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Isaías preguntó qué harían en ese día específico. ¿A qué día se refiere?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 Ésaïe demande ce qu'ils feront ce jour-là. De quel jour parle-t-il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וְהָיָה־אִ֥ישׁ</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aquel varón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man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וּמַֽה־תַּעֲשׂוּ֙ לְי֣וֹם פְּקֻדָּ֔ה</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ferez-vous au jour du châtiment,</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qué haréis en el día del castigo?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will you do in the day of punishment,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21:8, what animal did the watchman see after he saw the chariots?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21:8, ¿cómo qué animal habló el centinela después de ver montados sobre camellos?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21:8, de quel animal le guetteur a-t-il parlé après les avoir vus montés sur des chameaux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וַיִּקְרָ֖א אַרְיֵ֑ה</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elle s'écria, comme un lion:</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gritó como un león: «¡Señor,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he cried, "A lion, my Lord!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15:8, what specific places are mentioned as examples of the cry going all around the borders of Moab?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15:8, ¿qué lugares específicos se mencionan como ejemplos del cómo el llanto rodeó los límites de Moab?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15:8, quels endroits précis sont mentionnés comme exemples du cri qui résonne tout autour des frontières de Moab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עַד־אֶגְלַ֙יִם֙ יִלְלָתָ֔הּ וּבְאֵ֥ר אֵילִ֖ים יִלְלָתָֽהּ׃</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lamentations retentissent jusqu'à Églaïm, Ses lamentations retentissent jusqu'à Beer Élim.</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Eglaim llegó su alarido y hasta Beer-elim su clamor.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Its wailing to Eglaim And its wailing to Beer Elim.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in the faithful city, what had replaced silver?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en la ciudad fiel, ¿qué había reemplazado a la plata?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1:22, dans la ville fidèle, qu’est-ce qui avait remplacé l’argent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כַּסְפֵּ֖ךְ הָיָ֣ה לְסִיגִ֑ים</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Ton argent s'est changé en scories,</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 plata se ha convertido en escorias,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silver has become dross,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 What city was going to cease from being a city in the future?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 ¿Qué ciudad iba a dejar de ser ciudad en el futuro?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 quelle ville allait cesser d’être une ville dans le futur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דַמֶּ֙שֶׂק֙ מוּסָ֣ר מֵעִ֔יר</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Damas ne sera plus une ville,</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Damasco dejará de ser ciudad;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Damascus will cease from being a city,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 what did my well-beloved plant on a very fruitful hill?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 ¿qué plantó mi amado en un monte muy fructífero?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 qu’est-ce que mon bien-aimé a planté sur une colline très fertile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31:9, who said that Assyria shall cross over to his stronghold for fear?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31:9, ¿quién dijo que de miedo huirá su fortaleza?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31:9, qui a dit que l’Assyrie traverserait vers sa forteresse par peur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וַיִּטָּעֵ֙הוּ֙ שֹׂרֵ֔ק</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y mit un plant délicieux;</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plantado de vides escogidas;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planted it with the choicest vine.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29:8, the enemies of Ariel will vanish like food when who dreams?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29:8, los enemigos de Ariel desaparecerán como comida cuando ¿quién sueña?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29:8, les ennemis d'Ariel disparaîtront comme de la nourriture quand qui rêve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כַּאֲשֶׁר֩ יַחֲלֹ֨ם הָרָעֵ֜ב</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celui qui a faim rêve</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Les sucederá como al que tiene hambre y sueña: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even be as when a hungry man dreams,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will people tall and smooth of skin bring to the Lord of hosts?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¿Qué traerán a Jehová del pueblo de elevada estatura y piel brillante?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qu’apporteront les gens grands et à la peau lisse au Seigneur des armées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יֽוּבַל־שַׁ֜י לַיהוָ֣ה צְבָא֗וֹת</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offrandes seront apportées à l'Éternel des armées,</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traída ofrenda a Jehová de los ejércitos,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present will be brought to the Lord of hosts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26:19, what will the earth do?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26:19, ¿qué hará la tierra con los muertos?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26:19, que fera la terre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וָאָ֖רֶץ רְפָאִ֥ים תַּפִּֽיל׃ ס</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terre redonnera le jour aux ombres.</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entregará sus muertos.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earth shall cast out the dead.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as four or five olives in what part of the tree?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Isaías compara el castigo venidero de Jacob con cuatro o cinco frutos en ¿qué parte del árbol?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Ésaïe compare la punition à venir de Jacob à quatre ou cinq olives dans quelle partie de l’arbre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אַרְבָּעָ֣ה חֲמִשָּׁ֗ה בִּסְעִפֶ֙יהָ֙ פֹּֽרִיָּ֔ה</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Quatre, cinq, dans ses branches à fruits,</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cuatro o cinco en sus ramas más fructíferas»,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Four or five in its most fruitful branches,"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1:10, what does God tell the rulers of Sodom to do?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1:10, ¿qué les dice Dios a los gobernantes de Sodoma que hagan?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1:10, que dit Dieu aux dirigeants de Sodome de faire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נְאֻם־יְהוָ֗ה</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שִׁמְע֥וּ דְבַר־יְהוָ֖ה</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Écoutez la parole de l'Éternel,</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la palabra de Jehová!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Hear the word of the Lord,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11:16, what will there be for the remnant of His people from Assyria?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11:16, ¿qué habrá para el resto de su pueblo de Asiria?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11:16, qu’y aura-t-il pour le reste de son peuple d’Assyrie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מְסִלָּ֔ה</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y aura une route</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habrá camino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 highway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29:10, what did the Lord pour out to affect the alertness of the prophets?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29:10, ¿qué derramó Jehová para afectar la vigilancia de los profetas?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29:10, qu’a répandu le Seigneur pour affecter la vigilance des prophètes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ר֣וּחַ תַּרְדֵּמָ֔ה</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esprit d'assoupissement;</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espíritu de sopor,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spirit of deep sleep,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33:11, what will devour people who conceive chaff and bring forth stubble?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33:11, ¿qué consumirá a los que conciben hojarascas y dan a luz rastrojo?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33:11, qu’est-ce qui dévorera ceux qui conçoivent de la paille et enfantent du chaume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רוּחֲכֶ֕ם אֵ֖שׁ</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Votre souffle,</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soplo de vuestro fuego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breath, as fire,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33:11, to those who conceive chaff and bring forth stubble, what will "Your breath" do?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33:11, a los que conciben hojarascas y dan a luz rastrojo, ¿qué les hará vuesto soplo?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33:11, à ceux qui conçoivent de la paille et enfantent du chaume, que fera « Votre souffle »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תֹּאכַלְכֶֽם׃</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un feu qui vous consumera.</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os consumirá.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devour you.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28:13, whose word was to them precept upon precept?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28:13, ¿de quién fue la palabra que les fue dada: mandamiento tras mandamiento?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28:13, quelle parole leur était adressée, précepte sur précepte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20:5, Before the Assyrian captivity, what is Egypt described as?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20:5, Antes del cautiverio asirio, ¿cómo se describe a Egipto?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20:5, avant la captivité assyrienne, à quoi ressemblait l’Égypte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לָהֶ֜ם</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pour eux la parole de l'Éternel sera</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palabra, pues, de Jehová les será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 word of the Lord was to them,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21:17, what specific military specialty of the people of Kedar will be diminished (which are also called the mighty men of Kedar)?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21:17, ¿qué grupo militar específico de los hijos de Cedar será reducido?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21:17, quelle spécialité militaire précise des fils de Kédar verra son nombre réduit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 מִסְפַּר־קֶ֛שֶׁת</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archers, fils de Kédar,</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sobrevivientes del número de los valientes flecheros,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remainder of the number of archers,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the Lord will enter into judgment with or against what two groups of people?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¿el Señor entrará en juicio con o contra qué dos grupos de personas?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le Seigneur entrera en jugement avec ou contre quels deux groupes de personnes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עִם־זִקְנֵ֥י עַמּ֖וֹ וְשָׂרָ֑יו</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Avec les anciens de son peuple et avec ses chefs:</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ancianos de su pueblo y contra sus gobernantes.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the elders of His people And His princes: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which of the Assyrians will become forced labor?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¿quiénes de los asirios serán tributarios?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31:8, lequel des Assyriens deviendra un travailleur forcé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וּבַחוּרָ֖יו</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jeunes guerriers</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jóvenes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young men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28:20, what is too short?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28:20 ¿Qué es demasiado corto?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28:20, qu’est-ce qui est trop court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כִּֽי־קָצַ֥ר הַמַּצָּ֖ע מֵֽהִשְׂתָּרֵ֑עַ</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lit sera trop court pour s'y étendre,</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cama será corta para poder estirarse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bed is too short to stretch out on,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5:10, how much seed will need to be planted to get one ephah of harvest when the Lord makes waste his vineyard? (Ezek 45:10 says 1 ephah = 10 homers. In contrast, in Mat 13:8 Jesus said 1 seed could produce 30 to 100 times as much as was planted.)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5:10, ¿cuánta semilla se necesitará sembrar para obtener un efa de cosecha cuando el Señor desperdicie su viña? (Ezequiel 45:10 dice que un efa equivale a 10 homers. En contraste, en Mateo 13:8 Jesús dijo que una semilla podía producir de 30 a 100 veces más de lo sembrado).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5:10, quelle quantité de semence faudra-t-il semer pour obtenir un épha de récolte lorsque le Seigneur dévastera sa vigne ? (Ézéchiel 45:10 dit qu'un épha = 10 homers. En revanche, dans Matthieu 13:8, Jésus dit qu'une semence pourrait produire 30 à 100 fois plus que ce qui a été semé.)</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תִּפְאַרְתָּֽם׃</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dont on se glorifiait.</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gloria.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glory.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וְזֶ֥רַע חֹ֖מֶר</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homer de semence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un homer de semilla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homer of seed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30:14, will there be a shard to take fire from the hearth or to take water from the cistern?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30:14, ¿habrá un trozo para tomar el fuego del hogar o para tomar el agua de la cisterna?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30:14, y aura-t-il un tesson pour prendre le feu du foyer ou pour prendre l’eau de la citerne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וְלֹֽא־יִמָּצֵ֤א בִמְכִתָּתוֹ֙</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dont les débris ne laissent pas un morceau</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tanto, que entre los pedazos no se halla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there shall not be found among its fragments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Two reasons are given why the Lord not have mercy on their fatherless and widows. One reason is because every mouth speaks folly.  What is the other reason?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se dan dos razones por las que el Señor no tiene misericordia de sus huérfanos ni de sus viudas. Una es porque toda boca habla locuras. ¿Cuál es la otra?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deux raisons sont avancées pour lesquelles le Seigneur n'a pas pitié des orphelins et des veuves. La première est que toutes les bouches profèrent des inepties. Laquelle est l'autre raison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כֻלּוֹ֙ חָנֵ֣ף וּמֵרַ֔ע</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tous sont des impies et des méchants,</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todos son falsos y malignos,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everyone is a hypocrite and an evildoer,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the Spirit of the Lord that shall rest upon the Branch is described with 3 pairs of descriptions. What are these 6 descriptions?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el espíritu de Jehová que reposará sobre el vástago se describe con tres pares de descripciones. ¿Cuáles son estas seis descripciones?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l'Esprit du Seigneur qui reposera sur le rameau est décrit par trois paires de descriptions. Quelles sont ces six descriptions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ר֧וּחַ חָכְמָ֣ה וּבִינָ֗ה ר֤וּחַ עֵצָה֙ וּגְבוּרָ֔ה ר֥וּחַ דַּ֖עַת וְיִרְאַ֥ת יְהוָֽה׃</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Esprit de sagesse et d'intelligence, Esprit de conseil et de force, Esprit de connaissance et de crainte de l'Éternel.</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espíritu de sabiduría y de inteligencia, espíritu de consejo y de poder, espíritu de conocimiento y de temor de Jehová.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Spirit of wisdom and understanding, The Spirit of counsel and might, The Spirit of knowledge and of the fear of the Lord.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20:6, Who will say that they don't know how they will escape the King of Assyria? Be specific.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20:6, ¿quién dirá “¿cómo escaparemos nosotros?”» del rey de Asiria? Sea específico.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20:6, « Qui dira qu'il ne sait pas comment échapper au roi d'Assyrie ? » Soyez précis.</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יֹשֵׁ֨ב הָאִ֣י הַזֶּה֮</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habitants de cette côte</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morador de esta costa: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inhabitant of this territory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23:17, what will the Lord do at the end of seventy years?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23:17, ¿qué hará Jehová al final de los setenta años?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23:17, que fera le Seigneur à la fin des soixante-dix ans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29:8, what happens when a thirsty man dreams?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29:8, ¿qué sucede cuando un hombre sediento sueña?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29:8, que se passe-t-il lorsqu’un homme assoiffé rêve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יִפְקֹ֤ד יְהוָה֙ אֶת־צֹ֔ר</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visitera Tyr,</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visitará Jehová a Tiro,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will deal with Tyre.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33:5, with what two things has the Lord filled Zion?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33:5, ¿de qué dos cosas llena Jehová a Sión?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33:5, de quelles deux choses le Seigneur a-t-il rempli Sion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מִשְׁפָּ֖ט וּצְדָקָֽה׃</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droiture et de justice.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derecho y de justicia.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justice and righteousness.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what will the strong and the work of it as a spark do together?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¿Qué harán juntos el fuerte y una chispa?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que feront ensemble le fort et son œuvre comme une étincelle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וּבָעֲר֧וּ שְׁנֵיהֶ֛ם יַחְדָּ֖ו</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brûleront l'un et l'autre ensemble,</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ambos serán encendidos juntamente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Both will burn together,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עָיֵ֔ף וְנַפְשׁ֖וֹ שׁוֹקֵקָ֑ה כֵּ֣ן יִֽהְיֶ֗ה הֲמוֹן֙</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 boit, Puis s'éveille, épuisé et languissant;</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 parece que bebe, pero cuando despierta se halla cansado y sediento.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look—he drinks; But he awakes, and indeed he is faint, And his soul still craves: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when you tell the Lord that He comforts you, what wall you say about how he felt toward you before?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cuando le dices a Jehová que él te consuela, ¿qué le dices a Dios sobre cómo se sentía antes hacia ti?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lorsque vous dites au Seigneur qu’il vous réconforte, que dites-vous de ce qu’il a ressenti envers vous auparavant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אָנַ֖פְתָּ בִּ֑י</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été irrité contre moi,</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aunque te enojaste contra mí,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Though You were angry with me,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7:7, What two things does the Lord God say about the plans of Syria, Ephraim, and the son of Remaliah?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7:7, ¿cuáles dos cosas dice Jehová el Señor acerca de los planes de Siria, Efraín y el hijo de Remalías?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7:7, quelles sont les deux choses que le Seigneur Dieu dit au sujet des plans de la Syrie, d’Éphraïm et du fils de Remalia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 אָמַ֖ר אֲדֹנָ֣י יְהוִ֑ה לֹ֥א תָק֖וּם וְלֹ֥א תִֽהְיֶֽה׃</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parle le Seigneur, l'Éternel: Cela n'arrivera pas, cela n'aura pas lieu.</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Jehová, el Señor dice: “No sucederá eso; no será así.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thus says the Lord God: "It shall not stand, Nor shall it come to pass.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5:27, when the nations come against the Lord's people who have become wicked, there will be no one among the nations attacking who will be weary or stumble among them.  What other 2 things with similar meanings will they not do?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5:27, cuando las naciones ataquen al pueblo del Señor, que se ha vuelto malvado, no habrá nadie entre las naciones que ataque que se canse o tropiece. ¿Qué otras dos cosas con significados similares no harán?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5:27, lorsque les nations s'attaqueront au peuple du Seigneur devenu méchant, aucun d'entre eux ne sera las ou ne trébuchera. Quelles autres choses au sens similaire ne feront-ils pas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יָנ֖וּם וְלֹ֣א יִישָׁ֑ן</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Personne ne sommeille, ni ne dort;</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ninguno se dormirá ni dormitará;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 one will slumber or sleep;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32:7, what does the schemer do to destroy the poor with lying words?  Be specific.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32:7, ¿qué hace el tramposo para enredar a los sencillos con palabras mentirosas? Sea específico.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32:7, que fait le comploteur pour détruire les pauvres par des paroles mensongères ? Soyez précis.</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ה֚וּא זִמּ֣וֹת יָעָ֔ץ</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forme de coupables desseins,</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trama intrigas inicuas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devises wicked plans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24:10, why is every house shut up?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24:10 ¿Por qué está toda casa cerrada?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24:10, pourquoi toutes les maisons sont-elles fermées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מִבּֽוֹא׃</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n'y entre plus.</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no entre nadie.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that none may go in.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because you have not been mindful of the Rock of your stronghold, what will you set out besides pleasant plants?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porque no te acordaste de la roca de tu refugio, ¿qué plantarás además de plantas hermosas?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17:10, parce que tu n'as pas pensé au rocher de ta forteresse, que feras-tu pour planter d'autre que des plantes agréables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וּזְמֹ֥רַת זָ֖ר תִּזְרָעֶֽנּוּ׃</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as planté des ceps étrangers;</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plantarás sarmiento extraño.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set out foreign seedlings;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a man will not look to what thing that was the work of his hands?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el hombre no mirará a lo que hicieron sus manos.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l'homme ne regardera plus à ce qui était l'ouvrage de ses mains.</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יִשְׁעֶ֔ה אֶל־הַֽמִּזְבְּח֖וֹת</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regardera plus vers les autels,</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Ya no mirará a los altares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not look to the altars,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who do what will lament?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¿quiénes harán duelo por lo que suceda en el río?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Le peuple qui fait quoi se lamentera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כָּל־מַשְׁלִיכֵ֥י בַיְא֖וֹר חַכָּ֑ה</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ceux qui jettent l'hameçon dans le fleuve</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al río arrojan el anzuelo,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cast hooks into the River,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25:9, when the Lord reigns on Mount Zion and in Jerusalem, what will people declare about their relationsip with Him?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25:9, cuando Jehová reine en el monte Sión y en Jerusalén, ¿qué declarará la gente acerca de su relación con Él?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25:9, lorsque le Seigneur régnera sur le mont Sion et à Jérusalem, que déclareront les gens au sujet de leur relation avec Lui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בַּיּ֣וֹם הַה֔וּא הִנֵּ֨ה אֱלֹהֵ֥ינוּ זֶ֛ה</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l'on dira: Voici, c'est notre Dieu,</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dirá en aquel día: «¡He aquí, éste es nuestro Dios!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be said in that day: "Behold, this is our God;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21:13, against what country was this burden?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21:13, ¿contra qué país era esta profecía?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21:13, contre quel pays ce fardeau était-il imposé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בַּעְרָ֑ב</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l'Arabie.</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Arabia: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Arabia.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The Assyrian shall strike and lift his staff against the people in the manner of what nation  ?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el Asirio herirá y alzará su vara contra el pueblo, a la manera de ¿qué nación?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L'Assyrien frappera et lèvera son bâton contre le peuple, à la manière de quelle nation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26:19, who shall live?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26:19 ¿Quiénes vivirán?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26:19, qui vivra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יִֽחְי֣וּ מֵתֶ֔יךָ</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tes morts revivent!</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muertos vivirán;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dead shall live;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 in what day will Israel rule over the people who used to oppress them?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 ¿en qué día gobernará Israel sobre el pueblo que solía oprimiéndolo?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 en quel jour Israël régnera-t-il sur le peuple qui l’opprimait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הָנִ֤יחַ יְהוָה֙ לְךָ֔</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quand l'Éternel t'aura donné du repos,</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día en que Jehová te dé reposo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come to pass in the day the Lord gives you rest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24:7, what happens to the wine?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24:7, ¿qué pasa con el vino?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24:7, qu’arrive-t-il au vin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אָבַ֥ל תִּיר֖וֹשׁ</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moût est triste,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perdió el vino,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new wine fails,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30:19, what will you do no more?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30:19 ¿Qué no haréis más?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30:19, que ne ferez-vous plus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בָּכ֣וֹ לֹֽא־תִבְכֶּ֗ה</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ne pleureras plus!</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nunca más llorarás,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weep no more.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30:24, what will the oxen and young donkeys eat?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30:24 ¿Qué comerán los bueyes y los asnos?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30:24, que mangeront les bœufs et les jeunes ânes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בְּלִ֥יל חָמִ֖יץ יֹאכֵ֑לוּ</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Mangeront un fourrage salé,</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comerán grano limpio,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eat cured fodder,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וּמַטֵּ֥הוּ יִשָּֽׂא־עָלֶ֖יךָ בְּדֶ֥רֶךְ מִצְרָֽיִם׃</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lève son bâton sur toi, comme faisaient les Égyptiens.</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contra ti alzará su bastón, a la manera de Egipto;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lift up his staff against you, in the manner of Egypt.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33:4, He shall run upon the nations like what?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33:4, ¿de qué manera se lanzarán sobre ellos?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33:4, Il courra sur les nations comme quoi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כְּמַשַּׁ֥ק גֵּבִ֖ים</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se précipitent les sauterelles.</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de una a otra parte se lanzan las langostas.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the running to and fro of locusts,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10:22, what will return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10:22, ¿qué volverá?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10:22, que reviendra-t-il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שְׁאָ֖ר יָשׁ֣וּב בּ֑וֹ</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reste seulement reviendra;</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resto de él volverá;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remnant of them will return;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28:23, what clause means about the same thing as saying "Listen and hear my speech"?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28:23, ¿qué cláusula significa aproximadamente lo mismo que decir "atended y oíd mi dicho"?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28:23, quelle clause signifie à peu près la même chose que de dire « Soyez attentifs, et écoutez ma parole! »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הַאֲזִ֥ינוּ וְשִׁמְע֖וּ קוֹלִ֑י</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Prêtez l'oreille, et écoutez ma voix!</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Estad atentos y oíd mi voz;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Give ear and hear my voice,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25:11, the Lord will bring down their pride together with what?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25:11, Jehová abatirá su soberbia, ¿junto con qué?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25:11, le Seigneur fera tomber leur orgueil avec quoi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עִ֖ם אָרְבּ֥וֹת יָדָֽיו׃</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déjoue l'artifice de ses mains.</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destreza de sus manos.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Together with the trickery of their hands.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 What have the people who walked in darkness seen? Be specific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 ¿qué han visto los que andaban en tinieblas? Sea específico.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 (Anglais Ésaïe 9:2), « Qu'ont vu ceux qui marchaient dans les ténèbres ? » Soyez précis.</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רָא֖וּ א֣וֹר גָּד֑וֹל</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Voit une grande lumière;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vio gran luz;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seen a great light;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25:9, the people who say that the Lord is our God will say something about waiting twice.  What will the they say?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25:9, quienes dicen que Jehová es nuestro Dios dirán algo sobre esperar dos veces. ¿Qué dirán?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25:9, ceux qui affirment que le Seigneur est notre Dieu diront qu'il faut attendre deux fois. Que diront-ils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woe to those who decree unrighteous degrees to rob the needy of justice and to do what?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¡ay de los que dictan leyes injustas para apartar del juicio a los pobres, y para hacer qué!?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 malheur à ceux qui décrètent des degrés injustes pour priver les nécessiteux de justice, et pour faire quoi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וְלִגְזֹ֕ל מִשְׁפַּ֖ט עֲנִיֵּ֣י עַמִּ֑י</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ravir leur droit aux malheureux de mon peuple,</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para privar de su derecho a los afligidos de mi pueblo;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take what is right from the poor of My people,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 what do strangers do in the land of God's people?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 ¿qué hacen los extranjeros en la tierra del pueblo de Dios?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 que font les étrangers dans le pays du peuple de Dieu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אַדְמַתְכֶ֗ם לְנֶגְדְּכֶם֙ זָרִים֙ אֹכְלִ֣ים אֹתָ֔הּ</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étrangers dévorent vos campagnes sous vos yeux,</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vuestra tierra delante de vosotros comida por extranjeros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Strangers devour your land in your presence;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Against what country was Isaiah given a burden, or message?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¿sobre qué país recibió Isaías una profecía?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 contre quel pays Ésaïe a-t-il reçu un fardeau ou un message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מִצְרָ֑יִם</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l'Égypte.</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Egipto.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Egypt.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27:5, why might some people choose to take hold of the Lord's strength?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27:5, ¿por qué algunas personas podrían optar por acogerse al amparo de Jehová?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27:5, pourquoi certaines personnes pourraient-elles choisir de s’emparer de la force du Seigneur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יַעֲשֶׂ֥ה שָׁל֖וֹם לִ֑י</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ne fasse la paix avec moi,</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haga conmigo paz!,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may make peace with Me;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32:14, what will be forsaken?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32:14, ¿qué será desierto?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32:14, qu’est-ce qui sera abandonné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כִּֽי־אַרְמ֣וֹן נֻטָּ֔שׁ</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palais est abandonné,</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los palacios quedarán desiertos,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 palaces will be forsaken,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קִוִּ֥ינוּ ל֖וֹ</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qui nous avons confiance,</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 hemos esperado,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waited for Him,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27:12, who will be gathered one by one?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27:12, ¿quiénes serán reunidos uno por uno?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27:12, qui sera rassemblé un par un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בְּנֵ֥י יִשְׂרָאֵֽל׃ ס</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enfants d'Israël!</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vosotros, hijos de Israel,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you children of Israel.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20:5, how will they feel about Ethiopia (2 points)?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20:5, ¿cómo se sentirán acerca de Etiopía (2 puntos)?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20:5, que penseront-ils de l’Éthiopie (2 points)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וְחַתּ֖וּ וָבֹ֑שׁוּ מִכּוּשׁ֙</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on sera dans l'effroi et dans la confusion, à cause de l'Éthiopie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turbarán y avergonzarán de Etiopía,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they shall be afraid and ashamed of Ethiopia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5:23, evil people justify the wicked for what?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5:23, ¿los malvados justifican a los malvados por qué?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5:23, les méchants justifient les méchants pour quoi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עֵ֣קֶב שֹׁ֑חַד</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un présent,</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por soborno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 bribe,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29:10, whose heads did the Lord cover?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29:10, ¿las cabezas de quiénes cubrió Jehová?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29:10, quelles têtes le Seigneur a-t-il couvertes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הַחֹזִ֖ים כִּסָּֽה׃</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voyants).</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vuestros videntes.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namely, the seers.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22:5, where is it a day of breaking down the walls and of crying to the mountain?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22:5, ¿dónde está el día para derribar el muro y de clamar al monte?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22:5, où est le jour où l’on démolit les murs et où l’on crie à la montagne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בְּגֵ֣יא חִזָּי֑וֹן</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 vallée des visions.</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valle de la visión,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Valley of Vision—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23:17, what will Tyre return to at the end of seventy years in addition to commiting fornication?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23:17, ¿a qué volverá Tiro al cabo de setenta años, ademas de fornicar con todos los reinos?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23:17, à quoi Tyr reviendra-t-elle au bout de soixante-dix ans, en plus d’avoir commis la fornication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9:6, What was born unto us ?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9:6, ¿qué nos nació?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9:5 (Anglais Ésaïe 9:6), Qu'est-ce qui nous est né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כִּי־יֶ֣לֶד יֻלַּד־לָ֗נוּ</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un enfant nous est né,</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un niño nos ha nacido,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unto us a Child is born,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29:17, what words describe the amount of time that will pass till Lebanon shall be turned into a fruitful field?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29:17, ¿qué palabras describen el tiempo que pasará hasta que el Líbano se convierta en un campo fértil?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29:17, quels mots décrivent le temps qui s’écoulera avant que le Liban ne soit transformé en un champ fertile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הֲלוֹא־עוֹד֙</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Encore un peu de temps,</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 convertirá, de aquí a muy poco tiempo,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it not yet a very little while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where will the fugitives of Moab go up with weeping?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¿a dónde subirán llorando los fugitivos de Moab?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où monteront les fugitifs de Moab en pleurant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מַעֲלֵ֣ה הַלּוּחִ֗ית</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montée de Luchith,</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cuesta de Luhit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by the Ascent of Luhith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how were the ambassadors being sent by sea?  Fill in the blanks:  "Even in _______ of _______ on the _______." (3 points)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¿cómo se enviaban los embajadores por mar? Completa los espacios en blanco: "en ______ de ______ sobre las ______!" (3 puntos)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18:2, comment les ambassadeurs étaient-ils envoyés par mer ? Complétez les espaces vides : « Même en _______ de _______ sur le _______. » (3 points)</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וּבִכְלֵי־גֹמֶא֮ עַל־פְּנֵי־מַיִם֒</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des navires de jonc voguant à la surface des eaux!</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naves de junco sobre las aguas!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Even in vessels of reed on the waters,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19:3, What will fail in Egypt when God destroys their counsel?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19:3, ¿qué parte de Egipto se desvanecerá cuando Jehová destruya sus planes?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19:3, qu’est-ce qui échouera en Égypte lorsque Dieu détruira leurs conseils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וְנָבְקָ֤ה רֽוּחַ־מִצְרַ֙יִם֙</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L'esprit de l'Égypte disparaîtra</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espíritu de Egipto se desvanecerá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spirit of Egypt will fail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וְשָׁבָ֖ה לְאֶתְנַנָּ֑ה</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elle retournera à son salaire impur;</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cual volverá a comerciar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She will return to her hire,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6:11, The Lord told Isaiah that this people would not return and be healed until what are without a man?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6:11, ¿hasta que no haya hombre en qué lugares no se convertirá ni será sanado este pueblo?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6:11, le Seigneur a dit à Ésaïe que ce peuple ne reviendrait pas et ne serait pas guéri jusqu'à ce que nous soyons sans homme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וּבָתִּים֙ מֵאֵ֣ין אָדָ֔ם</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qu'il n'y ait personne dans les maisons,</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haya hombre en las casas,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houses are without a man,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14:23, who says he will sweep "Babylon" with the broom of destruction?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14:23, ¿quién dice que barrerá “Babilonia” con escobas de destrucción?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14:23, qui dit qu’il balayera « Babylone » avec le balai de la destruction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יְהוָ֥ה צְבָאֽוֹת׃פ</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des armées.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of hosts.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the nations will be chased like what two things, after God rebukes them? (2 points)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¿como qué dos cosas serán ahuyentados los pueblos después de que Dios los reprenda? (2 puntos)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quelles sont les deux choses qui feront que les nations seront chassées après que Dieu les aura réprimandées ? (2 points)</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וְרֻדַּ֗ף כְּמֹ֤ץ הָרִים֙ לִפְנֵי־ר֔וּחַ וּכְגַלְגַּ֖ל לִפְנֵ֥י סוּפָֽה׃</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Chassées comme la balle des montagnes au souffle du vent, Comme la poussière par un tourbillon.</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delante del viento serán ahuyentados como el tamo de los montes, como el polvo delante del torbellino.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be chased like the chaff of the mountains before the wind, Like a rolling thing before the whirlwind.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 the daughter of Zion is like a hut where?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 la hija de Sión es como una cabaña, ¿dónde?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1:8, la fille de Sion est comme une hutte où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כִּמְלוּנָ֥ה בְמִקְשָׁ֖ה</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une hutte dans un champ de concombres,</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cabaña en melonar,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hut in a garden of cucumbers,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23:11, the Lord has given a commandment agains Canaan to do what?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23:11, el Señor ha dado un mandamiento contra Canaán: ¿hacer qué?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23:11, le Seigneur a donné un commandement contre Canaan pour faire quoi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2025-10-28T23:52:54Z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