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26:20, what two things does the Lord tell his people to do to hide themselves?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26:20, ¿cuáles son las dos cosas que Jehová le dice a su pueblo que haga para esconderse?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26:20, quelles sont les deux choses que le Seigneur dit à son peuple de faire pour se cacher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כִּֽי־אָפֵ֥ס עָרִ֖יץ וְכָ֣לָה לֵ֑ץ וְנִכְרְת֖וּ כָּל־שֹׁ֥קְדֵי אָֽוֶן׃</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 violent ne sera plus, le moqueur aura fini, Et tous ceux qui veillaient pour l'iniquité seront exterminés,</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violento se habrá acabado y el escarnecedor será exterminado. Serán destruidos todos los que se desvelan por hacer iniquidad,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terrible one is brought to nothing, The scornful one is consumed, And all who watch for iniquity are cut off—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what word is used to describe what will happen in Jacob's fortified cities on that day?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¿qué palabra se usa para describir lo que habrá en las ciudades fortificadas de Jacob en aquel día?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quel mot est utilisé pour décrire ce qui se passera dans les villes fortifiées de Jacob ce jour-là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שְׁמָמָֽה׃</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 sera un désert.</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habrá desolación.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will be desolation.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24:18, who shall fall into the pit?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24:18 ¿Quién caerá en el foso?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24:18, qui tombera dans la fosse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הַנָּ֞ס מִקּ֤וֹל הַפַּ֙חַד֙</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 qui fuit devant les cris de terreur</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acontecerá que el que huya de la voz del terror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be That he who flees from the noise of the fear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 when will those who plunder be plundered?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 ¿cuándo serán saqueados los que saquean?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 quand ceux qui pillent seront-ils pillés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כַּהֲתִֽמְךָ֤ שׁוֹדֵד֙</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tu auras fini de ravager,</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acabes de saquear,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you cease plundering,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29:9, what command does God give to impede the sight of those who fight against His faithful people?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29:9, ¿qué mandato da Dios para impedir la vista de quienes pelean contra su pueblo fiel?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29:9, quel commandement Dieu donne-t-il pour empêcher la vue de ceux qui combattent son peuple fidèle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הִשְׁתַּֽעַשְׁע֖וּ וָשֹׁ֑עוּ</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Fermez les yeux et devenez aveugles!</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ofuscaos y cegaos!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Blind yourselves and be blind!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 the righteous nation which keeps the truth may do what?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 ¿qué puede hacer la gente justa, guardadora de verdades?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 que peut faire la nation juste qui garde la vérité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 בַחֲדָרֶ֔יךָ וּֽסְגֹ֥ר ׳דְּלָתֶיךָ׳ ״דְּלָתְךָ֖״ בַּעֲדֶ֑ךָ</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entre dans ta chambre, Et ferme la porte derrière toi;</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entra en tus aposentos, cierra tras de ti tus puertas;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enter your chambers, And shut your doors behind you;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וְיָבֹ֥א</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Laissez entrer</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entrará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may enter in.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27:4, what would the Lord do if people sets briers and thorns against Him in battle unless they make peace with Him?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27:4, ¿qué haría Jehová si la gente le pusiera espinos y cardos en la batalla a menos que hicieran la paz con Él?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27:4, que ferait le Seigneur si les gens dressaient des ronces et des épines contre Lui dans la bataille à moins qu’ils ne fassent la paix avec Lui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אֶפְשְׂעָ֥ה בָ֖הּ אֲצִיתֶ֥נָּה יָּֽחַד׃</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marcherai contre elles, je les consumerai toutes ensemble,</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los pisotearé y los quemaré a todos juntos.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would go through them, I would burn them together.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the day of the Lord of hosts shall come upon what thing that mean nearly the same thing as upon everything lifted up. (2 points)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el día de Jehová de los ejércitos vendrá sobre todo lo que es arrogante. ¿qué dos otras palabras describen estras cosas? (2 puntos)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2:12, le jour du Seigneur des armées viendra sur quoi que ce soit qui signifie presque la même chose que sur tout ce qui est élevé. (2 points)</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כָּל־גֵּאֶ֖ה</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tout homme orgueilleux et hautain,</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vendrá sobre todo soberbio y altivo,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come upon everything proud and lofty,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11:11, what will the Lord do again the second time when the Root of Jesse stands as a banner?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11:11, ¿qué volverá a hacer Jehová otra vez cuando la raíz de Isaí esté parada como bandera?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11:11, que fera le Seigneur une deuxième fois lorsque la racine de Jessé se dressera comme une bannière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לִקְנ֖וֹת אֶת־ שְׁאָ֣ר עַמּ֑וֹ אֲשֶׁ֣ר יִשָּׁאֵר֩</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racheter le reste de son peuple,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recobrar el resto de su pueblo que aún quede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recover the remnant of His people who are left,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what will be done in truth?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una vez dispuesto el trono en misericordia, ¿qué se dice acerca de quién se sentará en él?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que sera-t-il fait en vérité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וְיָשַׁ֥ב עָלָ֛יו בֶּאֱמֶ֖ת</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l'on y verra siéger fidèlement,</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sobre él se sentará firmemente,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One will sit on it in truth,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What shall Isaiah name his son ?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¿qué nombre le pondrá Isaías a su hijo?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Quel nom Ésaïe donnera-t-il à son fils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22:13, what reason did the people say they were rejoicing instead of weeping and mourning like God had called for?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22:13, ¿qué razón dijo el pueblo para regocijarse en lugar de llorar y lamentarse como Jehová había pedido?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22:13, pour quelle raison le peuple disait-il qu’il se réjouissait au lieu de pleurer et de se lamenter comme Dieu l’avait demandé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קְרָ֣א שְׁמ֔וֹ מַהֵ֥ר שָׁלָ֖ל חָ֥שׁ בַּֽז׃</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Donne-lui pour nom Maher Schalal Chasch Baz.</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«Ponle por nombre Maher-salal-hasbaz.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"Call his name Maher-Shalal-Hash-Baz;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26:11, when the wicked finally do see, how will they feel about their envy of people?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26:11, cuando los malvados finalmente vean, ¿cómo se sentirán acerca de su envidia al pueblo?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26:11, quand ils verront votre zèle pour le peuple, que ressentiront les méchants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יֶחֱז֤וּ וְיֵבֹ֙שׁוּ֙</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en seront confus;</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por fin vean, se avergonzarán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they will see and be ashamed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what character trait summarizes Moab's haughtiness, pride, and wrath?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¿qué rasgo de carácter resume la arrogancia y el altivez de Moab?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16:6, quel trait de caractère résume l’arrogance, l’orgueil et la colère de Moab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גֵּ֣א מְאֹ֑ד</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 fierté</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muy grandes son su soberbia,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is very proud—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4:6, to protect from storm and rain, what will exist in addition to a place of refuge?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4:6, para protegerse de la tempestad y el aguacero, ¿qué existirá además de un refugio?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4:6, pour se protéger de la tempête et de la pluie, qu’est-ce qui existera en plus d’un lieu de refuge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וּלְמִסְתּ֔וֹר</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d'asile</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escondedero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for a shelter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13:5, what two things will destroy the whole land?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13:5, ¿cuáles son las dos cosas que destruirán toda la tierra?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13:5, quelles sont les deux choses qui détruiront tout le pays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וּכְלֵ֣י זַעְמ֔וֹ</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et les instruments de sa colère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y los instrumentos de su ira,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and His weapons of indignation,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what will be from Egypt to Assyria?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¿qué habrá de Egipto hasta Asiria?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que se passera-t-il de l’Égypte à l’Assyrie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אָכ֣וֹל וְשָׁת֔וֹ כִּ֥י מָחָ֖ר נָמֽוּת׃</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Mangeons et buvons, car demain nous mourrons! -</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diciendo: «¡Comamos y bebamos, porque mañana moriremos!»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us eat and drink, for tomorrow we die!"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תִּהְיֶ֨ה מְסִלָּ֤ה</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une route</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habrá una calzada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 highway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 God's people would have become like Sodom and Gomorrah if the Lord of hosts had not done what?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 el pueblo de Dios habría llegado a ser como Sodoma y Gomorra si el Señor de los ejércitos no hubiera hecho ¿qué?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 le peuple de Dieu serait devenu comme Sodome et Gomorrhe si le Seigneur des armées n’avait pas fait quoi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הוֹתִ֥יר לָ֛נוּ שָׂרִ֖יד כִּמְעָ֑ט</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nous eût conservé un faible reste,</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nos hubiera dejado un resto pequeño,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Had left to us a very small remnant,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29:17, it will be a very little while till 2 things happen.  One of them is that Lebanon shall be turned into a fruitful field.  What is the other?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29:17, pasará muy poco tiempo hasta que ocurran dos cosas. Una de ellas es que el Líbano se convertirá en un campo fértil. ¿Cuál es la otra?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29:17, deux événements se produiront dans très peu de temps. L'un d'eux est que le Liban deviendra un champ fertile. Quel est l'autre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וְהַכַּרְמֶ֖ל לַיַּ֥עַר יֵחָשֵֽׁב׃</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verger sera considéré comme une forêt.</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campo fértil parecerá un bosque?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fruitful field be esteemed as a forest?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23:4, what has spoken that resulted in Sidon being ashamed?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23:4, ¿qué ha hablado que ha causado vergüenza en Sidón?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23:4, qu’est-ce qui a été dit pour que Sidon soit honteuse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כִּֽי־אָמַ֣ר יָ֔ם</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parle la mer,</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mar,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sea has spoken,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23:14, what are the ships of Tarshish told to do?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23:14, ¿qué se les dice a las naves de Tarsis que hagan?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23:14, que sont dits aux navires de Tarsis de faire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הֵילִ֖ילוּ</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Lamentez-vous,</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¡Aullad,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Wail,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what was the faithful city full of?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¿de qué estaba llena la ciudad fiel?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de quoi était remplie la ville fidèle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 what was built in the vineyard in addition to a tower?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 ¿qué se construyó en la viña además de una torre?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 qu’est-ce qui a été construit dans la vigne en plus d’une tour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מְלֵאֲתִ֣י מִשְׁפָּ֗ט</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était remplie d'équité,</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Llena estuvo de justicia,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was full of justice;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What would all the inhabitants of the world and dwellers on the earth hear?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¿Qué oirían todos los habitantes del mundo y moradores de la tierra?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Qu’entendraient tous les habitants du monde et ceux qui habitent sur la terre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וְכִתְקֹ֥עַ שׁוֹפָ֖ר</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trompette qui sonne!</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cuando se toque trompeta,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when he blows a trumpet,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7:20, what will the Lord use to shave with?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7:20 ¿Con qué rapará el Señor?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7:20, avec quoi le Seigneur se rasera-t-il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בְּתַ֨עַר הַשְּׂכִירָ֜ה בְּעֶבְרֵ֤י נָהָר֙ בְּמֶ֣לֶךְ אַשּׁ֔וּר</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avec un rasoir pris à louage Au delà du fleuve, Avec le roi d'Assyrie,</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navaja alquilada, con los que habitan al otro lado del río (esto es, con el rey de Asiria),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 hired razor, With those from beyond the River, with the king of Assyria,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27:9, what summary statement describes that the objects of pegan worship will be destroyed to cover iniquity?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27:9, ¿qué declaración resumida describe que los objetos de adoración pagana serán destruidos para que sea perdonada la iniquidad de Jacob?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27:9, quelle déclaration récapitulative décrit que les objets du culte pégan seront détruits pour couvrir l’iniquité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וְזֶ֕ה כָּל־פְּרִ֖י הָסִ֣ר חַטָּאת֑וֹ</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le fruit du pardon de son péché:</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éste será todo el fruto de la remoción de su pecado: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this is all the fruit of taking away his sin: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24:5, what have the inhabitants done with the laws of God that has resulted in the curse devouring the earth?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24:5, ¿qué han hecho los moradores con las leyes de Dios que ha resultado en que la maldición devore la tierra?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24:5, qu’ont fait les habitants des lois de Dieu qui ont conduit à la malédiction qui dévore la terre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כִּֽי־עָבְר֤וּ תוֹרֹת֙</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ils transgressaient les lois,</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traspasaron las leyes,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they have transgressed the laws,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25:10, Moab will be trampled down under the Lord like what?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25:10, Moab será pisoteado bajo Jehová, ¿cómo?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25:10, Moab sera piétiné sous le Seigneur comme quoi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וְגַם־יֶ֖קֶב חָצֵ֣ב בּ֑וֹ</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y creusa aussi une cuve.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había hecho también en ella un lagar;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also made a winepress in it;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כְּהִדּ֥וּשׁ מַתְבֵּ֖ן ׳בְּמֵי׳ ״בְּמ֥וֹ״ מַדְמֵנָֽה׃</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la paille est foulée dans une mare à fumier.</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es pisoteada la paja en el estercolero.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straw is trampled down for the refuse heap.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27:5, what should people do if they want to make peace with the Lord?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27:5, ¿qué deben hacer las personas que han puesto espinos y cardos contra Jehová en la batalla si quieren hacer la paz con Él?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27:5, que doivent faire les gens s'ils veulent faire la paix avec l'Éternel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 יַחֲזֵ֣ק בְּמָעוּזִּ֔י</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moins qu'on ne me prenne pour refuge,</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 se acogerá alguien a mi amparo?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let him take hold of My strength,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 against whom is the message which will cause the ships of Tarshish to wail?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 ¿sobre quién es el mensaje que hará gemir a las naves de Tarsis?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 contre qui est adressé le message qui fera hurler les navires de Tarsis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צֹ֑ר</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Tyr.</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Tiro: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Tyre.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28:22, what will happen to people who are mockers?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28:22, ¿qué pasará con las personas que se burlan?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28:22, qu’arrivera-t-il aux moqueurs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פֶּֽן־יֶחְזְק֖וּ מֽוֹסְרֵיכֶ֑ם</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peur que vos liens ne soient resserrés;</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no se aprieten más vuestras ataduras;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Lest your bonds be made strong;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30:6, what words mean nearly the same as "they will carry ... their treasures on the humps of camels"?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30:6, ¿qué palabras significan casi lo mismo que “llevarán… sus tesoros sobre jorobas de camellos”?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30:6, quels mots ont presque la même signification que « ils porteront... sur la bosse des chameaux leurs trésors »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יִשְׂאוּ֩ עַל־כֶּ֨תֶף עֲיָרִ֜ים חֵֽילֵהֶ֗ם</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portent à dos d'ânes leurs richesses,</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llevan sobre lomos de asnos sus riquezas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carry their riches on the backs of young donkeys,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7:8, Who is head of Damascus?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7:8, ¿quién es la cabeza de Damasco?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7:8, qui est le chef de Damas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What shall no man do ?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¿qué no debe hacer el hombre?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Que ne fera personne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וְרֹ֥אשׁ דַּמֶּ֖שֶׂק רְצִ֑ין</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Retsin est la tête de Damas.</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cabeza de Damasco, Rezín;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head of Damascus is Rezin.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28:9, what question is asked about milk?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28:9, ¿cuál es la primera de las dos preguntas que indican cuán jóvenes deben ser los estudiantes para que el sacerdote y el profeta puedan enseñarles?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28:9, quelle question est posée à propos du sevrés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גְּמוּלֵי֙ מֵֽחָלָ֔ב</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Est-ce à des enfants qui viennent d'être sevrés,</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destetados?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just weaned from milk?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over what two places will Moab wail?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¿sobre cuáles dos lugares aullará Moab?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sur quels deux endroits Moab se lamentera-t-il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עַל־נְב֞וֹ וְעַ֤ל מֵֽידְבָא֙ מוֹאָ֣ב יְיֵלִ֔יל</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Moab est en lamentations, sur Nebo et sur Médeba:</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Nebo y sobre Medeba aullará Moab;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Moab will wail over Nebo and over Medeba;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29:9, those who fight against Mount Zion are told to pause and do what?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29:9, a quienes luchan contra el Monte Sión se les dice que se detengan y ¿qué hagan?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29:9, il est demandé à ceux qui combattent le mont Sion de faire une pause et de faire quoi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הִתְמַהְמְה֣וּ וּתְמָ֔הוּ</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Soyez stupéfaits et étonnés!</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¡Deteneos y maravillaos;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Pause and wonder!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21:6, Who was supposed to declare what he sees?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21:6, ¿Quién debía declarar lo que vea?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21:6, Qui était censé déclarer ce qu’il voit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לֵ֚ךְ הַעֲמֵ֣ד הַֽמְצַפֶּ֔ה</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Va, place la sentinelle;</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 pon centinela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"Go, set a watchman,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5:5, what will happen to the vineyard without its hedge?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5:5, ¿qué pasará con la viña sin su seto?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5:5, qu’arrivera-t-il à la vigne sans sa haie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אֶל־אָחִ֖יו לֹ֥א יַחְמֹֽלוּ׃</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Nul n'épargne son frère.</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hombre no tiene piedad de su hermano.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 man shall spare his brother.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לְבָעֵ֔ר</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qu'elle soit broutée;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consumida;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be burned;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13:14, in the day of the Lord's fierce anger, a man will be like a gazelle in what situation?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13:14, en el día del ardor de la ira de Jehová, el hombre será como una gacela: ¿en qué situación?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13:14, au jour de la colère ardente du Seigneur, un homme sera comme une gazelle dans quelle situation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כִּצְבִ֣י מֻדָּ֔ח</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comme une gazelle effarouchée,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gacela perseguida,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as the hunted gazelle,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29:15, woe to those who say what two things?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29:15, ¿ay de aquellos que dicen qué dos cosas?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29:15, malheur à ceux qui disent quelles sont ces deux choses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וַיֹּ֣אמְר֔וּ מִ֥י רֹאֵ֖נוּ וּמִ֥י יוֹדְעֵֽנוּ׃</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disent: Qui nous voit et qui nous connaît?</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dicen: «¿Quién nos ve, y quién nos conoce?»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say, "Who sees us?" and, "Who knows us?"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how completely will the earth be full of the knowledge of the Lord?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¿cuán llena estará la tierra del conocimiento de Jehová?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dans quelle mesure la terre sera-t-elle remplie de la connaissance du Seigneur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כַּמַּ֖יִם לַיָּ֥ם מְכַסִּֽים׃ פ</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 fond de la mer par les eaux qui le couvrent.</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las aguas cubren el mar.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the waters cover the sea.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with the shaking of what kind of tree?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Isaías compara el castigo venidero de Jacob con el sacudimiento de ¿qué tipo de árbol?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Ésaïe compare la punition à venir de Jacob au tremblement de quel type d’arbre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כְּנֹ֣קֶף זַ֔יִת</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quand on secoue l'olivier,</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cuando sacuden el olivo;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shaking of an olive tree,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 who makes the earth empty?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 ¿quién hace que la tierra sea devastada?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 qui rend la terre vide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5:13, because of the lack of knowledge, not only are the honorable men famish but who else is suffering?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5:13, por falta de conocimiento, no sólo los hombres honorables padecen hambre, sino ¿quiénes más están sufriendo?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5:13, à cause du manque de connaissance, non seulement les hommes honorables ont faim, mais qui d’autre souffre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יְהוָ֛ה</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l'Éternel</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Jehová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Lord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5:10, how much will planting 1 homer of seed produce when the Lord makes waste his vineyard? (Ezek 45:10 says 1 ephah = 10 homers. In contrast, in Mat 13:8 Jesus said 1 seed could produce 30 to 100 times as much as was planted.)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5:10, ¿cuánto producirá sembrar un homer de semilla cuando el Señor desperdicie su viña? (Ezequiel 45:10 dice que un efa equivale a 10 homers. En contraste, en Mateo 13:8 Jesús dijo que una semilla podía producir de 30 a 100 veces más de lo sembrado).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5:10, combien produira la plantation d'un homer de semence lorsque le Seigneur dévastera sa vigne ? (Ézéchiel 45:10 dit 1 épha = 10 homers. En revanche, dans Matthieu 13:8, Jésus dit qu'une semence pourrait produire 30 à 100 fois plus que ce qui a été planté.)</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יַעֲשֶׂ֥ה אֵיפָֽה׃ פ</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produira qu'un épha.</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producirá un efa.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yield one ephah."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will the fire do ?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¿qué hará la llama?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10:17, que fera le feu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וּבָעֲרָ֗ה וְאָֽכְלָ֛ה</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consumera et dévorera</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abrase y consuma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burn and devour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וַהֲמוֹנ֖וֹ צִחֵ֥ה צָמָֽא׃</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multitude sera desséchée par la soif.</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multitud está seca de sed.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multitude dried up with thirst.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6:5, Where did Isaiah say he dwells?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6:5, ¿Dónde dijo Isaías que habitaba?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6:5, où Ésaïe a-t-il dit qu’il habitait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וּבְתוֹךְ֙ עַם־טְמֵ֣א שְׂפָתַ֔יִם אָנֹכִ֖י יוֹשֵׁ֑ב</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j'habite au milieu d'un peuple dont les lèvres sont impures,</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habitando en medio de pueblo que tiene labios inmundos,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dwell in the midst of a people of unclean lips;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who will feed?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¿quiénes serán apacentados?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qui nourrira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וְרָעוּ֙ בְּכוֹרֵ֣י דַלִּ֔ים</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les plus pauvres pourront paître,</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primogénitos de los pobres serán apacentados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firstborn of the poor will feed,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languishes in addition to the vine of Sibmah?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fueron talados además de las vides de Sibma?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qu’est-ce qui languit en plus de la vigne de Sibma?</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שַׁדְמוֹת֩ חֶשְׁבּ֨וֹן אֻמְלָ֜ל</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campagnes de Hesbon languissent;</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los campos de Hesbón fueron talados,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fields of Heshbon languish,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24:12, what words describe what it is like in the city?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24:12, ¿qué palabras describen cómo es la ciudad?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24:12, quels mots décrivent à quoi ressemble la ville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נִשְׁאַ֥ר בָּעִ֖יר שַׁמָּ֑ה</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dévastation est restée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quedó desolada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desolation is left,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25:12, what 4 phrases describe what the Lord will do to the fortress of the high fort of the walls of Moab?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25:12, ¿cuáles son las tres frases (además de abatirá) que describen lo que Jehová hará con la fortaleza de tus altos muros?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25:12, quelles sont les 4 phrases qui décrivent ce que le Seigneur fera à la forteresse du haut fort des murs de Moab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הֵשַׁ֥ח הִשְׁפִּ֛יל הִגִּ֥יעַ לָאָ֖רֶץ עַד־עָפָֽר׃ ס</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les fait crouler à terre, jusque dans la poussière.</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humillará y la echará abajo, hasta el polvo.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bring down, lay low, And bring to the ground, down to the dust.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3:9, what phrase explains why there was woe to the souls of Judah and Jerusalem?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3:9, ¿qué frase explica por qué hubo ay para sus vidas en Judá y Jerusalén?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3:9, quelle phrase explique pourquoi il y eut du malheur pour les âmes de Juda et de Jérusalem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כִּֽי־גָמְל֥וּ לָהֶ֖ם רָעָֽה׃</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ils se préparent des maux.</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amontonaron mal para sí.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they have brought evil upon themselves.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22:11, what did they do to hold the water of the old pool?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22:11, ¿qué hicieron para retener el agua del estanque viejo?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22:11, qu’ont-ils fait pour retenir l’eau de l’ancienne piscine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וּמִקְוָ֣ה׀ עֲשִׂיתֶ֗ם בֵּ֚ין הַחֹ֣מֹתַ֔יִם</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faites un réservoir entre les deux murs,</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Hicisteis foso entre los dos muros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also made a reservoir between the two walls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5:25, what words describe how the Lord felt about the situation that the wicked were justified and justice was taken from the righteous after he had stretched out His hand against them and stricken them?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5:25, ¿qué palabras describen cómo se sintió el Señor ante la situación de que los malvados fueron justificados y la justicia fue quitada a los justos después de que Él extendió Su mano contra ellos y los hirió?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5:25, quels mots décrivent ce que le Seigneur a ressenti à propos de la situation où les méchants ont été justifiés et où la justice a été retirée aux justes après qu’il a étendu sa main sur eux et les a frappés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todo esto no ha cesado su furor,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26:19, the Lord's dead shall live together with what?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No se plantea ninguna pregunta porque este concepto no está en RVR1995.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26:19, les morts du Seigneur revivront avec quoi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נְבֵלָתִ֖י</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mes cadavres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hay respuesta porque este concepto no está en RVR1995.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Together with my dead body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7:4, Rezin and Pekah are referred to as what ?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7:4, ¿a qué se refieren Rezín y Peka?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7:4, Retsin et Pékach sont appelés comment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מִשְּׁנֵ֨י זַנְב֧וֹת הָאוּדִ֛ים הָעֲשֵׁנִ֖ים הָאֵ֑לֶּה</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Devant ces deux bouts de tisons fumants,</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causa de estos dos cabos de tizón que humean,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these two stubs of smoking firebrands,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 as if from what types of reagons in the South will the burden against the Wilderness of the sea come?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 ¿de qué tipos de regiones del Neguev vendrá la profecía sobre el desierto del mar?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 de quels types de régions du Sud viendra le fardeau contre le désert de la mer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what did the son of the morning say he would be above?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¿qué dijo el hijo de la mañana que estaría junto?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qu’a dit le fils de l’aurore qu’il serait au-dessus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מִמַּ֥עַל לְכֽוֹכְבֵי־אֵ֖ל אָרִ֣ים כִּסְאִ֑י</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J'élèverai mon trône au-dessus des étoiles de Dieu;</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 alto, junto a las estrellas de Dios,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exalt my throne above the stars of God;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28:12, what did the people do with the message to rest and be refreshed?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28:12, ¿qué hizo el pueblo con el mensaje para reposo y tener alivio?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28:12, qu’ont fait les gens avec le message pour se reposer et se rafraîchir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אָב֖וּא שְׁמֽוֹעַ׃</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ils n'ont point voulu écouter.</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no quisieron escuchar.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they would not hear.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 what will a man be like to protect from the wind?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 ¿qué será aquel varón contra el viento?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 à quoi ressemblera un homme pour se protéger du vent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כְּמַֽחֲבֵא־ר֖וּחַ</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comme un abri contre le vent,</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escondedero contra el viento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as a hiding place from the wind,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24:9, what will be bitter?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24:9 ¿Qué será amarga?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24:9, qu’est-ce qui sera amer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יֵמַ֥ר שֵׁכָ֖ר</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liqueurs fortes sont amères</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sidra les será amarga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Strong drink is bitter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13:22, what two sentences describe how soon the prophecy against Babylon will be fulfilled.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13:22, ¿qué dos frases describen cuán pronto se cumplirá la profecía contra Babilonia?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13:22, quelles sont les deux phrases qui décrivent le moment où la prophétie contre Babylone s’accomplira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וְקָר֤וֹב לָבוֹא֙ עִתָּ֔הּ וְיָמֶ֖יהָ לֹ֥א יִמָּשֵֽׁכוּ׃</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temps est près d'arriver, Et ses jours ne se prolongeront pas.</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tiempo está a punto de llegar; no se prolongarán sus días.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 time is near to come, And her days will not be prolonged."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מִמִּדְבָּ֣ר בָּ֔א מֵאֶ֖רֶץ נוֹרָאָֽה׃</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vient du désert, du pays redoutable.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viene del desierto, de la tierra horrenda.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it comes from the desert, from a terrible land.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what did Isaiah say he and his children are for in Israel ?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¿para qué dijo Isaías que él y sus hijos estaban en Israel?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à quoi sert Ésaïe et ses enfants en Israël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וּלְמוֹפְתִ֖ים בְּיִשְׂרָאֵ֑ל</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sommes des signes et des présages en Israël,</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somos por señales y presagios en Israel,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are for signs and wonders in Israel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4:1, why will seven women ask one man to be called by his name?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4:1, ¿por qué siete mujeres pedirán a un hombre que lleve su nombre?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4:1, pourquoi sept femmes demanderaient-elles à un seul homme d’être appelées par son nom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אֱסֹ֖ף חֶרְפָּתֵֽנוּ׃ ס</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Enlève notre opprobre!</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¡Quita nuestra deshonra!»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take away our reproach."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10:12, On what has the Lord performed all His work?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10:12, ¿Sobre quiénes habrá acabado el Señor toda su obra?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10:12, sur quoi l’Éternel a-t-il accompli toute son œuvre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כִּֽי־יְבַצַּ֤ע אֲדֹנָי֙ אֶת־כָּל־מַֽעֲשֵׂ֔הוּ בְּהַ֥ר צִיּ֖וֹן וּבִירוּשָׁלִָ֑ם</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quand le Seigneur aura accompli toute son oeuvre Sur la montagne de Sion et à Jérusalem,</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acontecerá que después que el Señor haya acabado toda su obra en el monte Sión y en Jerusalén,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it shall come to pass, when the Lord has performed all His work on Mount Zion and on Jerusalem,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25:11, what will the Lord bring down together with the trickery of their hands?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25:11, ¿qué abatirá Jehová junto con la destreza de sus manos?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25:11, que fera tomber le Seigneur avec la ruse de leurs mains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וְהִשְׁפִּיל֙ גַּֽאֲוָת֔וֹ</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l'Éternel abat son orgueil,</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abatirá su soberbia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bring down their pride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 where should the lamb be sent?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 ¿a dónde debe enviarse el cordero?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 où l’agneau doit-il être envoyé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שִׁלְחוּ־כַ֥ר מֹשֵֽׁל־אֶ֖רֶץ</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Envoyez les agneaux au souverain du pays,</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Enviad cordero al señor de la tierra,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Send the lamb to the ruler of the land,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What shall come from the stem of Jesse?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¿Qué saldrá del tronco de Isaí?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 sortira du tronc d’Isaï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9:20, how will he feel after devouring on the left hand?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9:20, ¿cómo se sacia después de comer a la izquierda?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9:19 (Anglais Ésaïe 9:20), comment se sentira-t-il après avoir dévoré sur la main gauche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וַיֹּ֥אכַל עַל־שְׂמֹ֖אול וְלֹ֣א שָׂבֵ֑עוּ</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dévore à gauche, et l'on n'est pas rassasié;</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 a la izquierda y no se sacia.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devour on the left hand And not be satisfied;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14:16, what two things are mentioned in this verse that Lucifer did?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14:16, ¿cuáles son las dos cosas que se mencionan en este versículo que hizo Lucero?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14:16, quelles sont les deux choses mentionnées dans ce verset que Astre brillant a faites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מַרְגִּ֣יז הָאָ֔רֶץ מַרְעִ֖ישׁ מַמְלָכֽוֹת׃</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faisait trembler la terre, Qui ébranlait les royaumes,</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hacía temblar la tierra, que trastornaba los reinos,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made the earth tremble, Who shook kingdoms,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 what four things are mentioned to say how completely the Lord of hosts will take away the things necessary for life from Jerusalem and from Judah?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 ¿cuáles son las cuatro cosas que se mencionan para indicar cuán completamente Jehová de los ejércitos quitará las cosas necesarias para la vida de Jerusalén y de Judá?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 quelles sont les quatre choses mentionnées pour dire à quel point le Seigneur des armées enlèvera complètement les choses nécessaires à la vie de Jérusalem et de Juda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מַשְׁעֵ֖ן וּמַשְׁעֵנָ֑ה כֹּ֚ל מִשְׁעַן־לֶ֔חֶם וְכֹ֖ל מִשְׁעַן־מָֽיִם׃</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appui et toute ressource, Toute ressource de pain Et toute ressource d'eau,</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sustentador y al fuerte, toda provisión de pan y toda provisión de agua;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stock and the store, The whole supply of bread and the whole supply of water;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11:5, what two sentences describe the belt of the Branch or Rod?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11:5, ¿cuáles son las dos frases que describen el cinturón del Renuevo o Vara?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11:5, quelles sont les deux phrases qui décrivent la ceinture du Rameau ou de la Tige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צֶ֖דֶק אֵז֣וֹר מָתְנָ֑יו וְהָאֱמוּנָ֖ה אֵז֥וֹר חֲלָצָֽיו׃</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justice sera la ceinture de ses flancs, Et la fidélité la ceinture de ses reins.</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la justicia cinto de sus caderas, y la fidelidad ceñirá su cintura.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Righteousness shall be the belt of His loins, And faithfulness the belt of His waist.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the choice plants that have been broken down reached as far as what named place?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¿hasta qué lugar habían llegado los generosos sarmientos que fueron pisoteados?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les plantes choisies qui ont été abattues ont atteint quel endroit nommé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עַד־יַעְזֵ֥ר נָגָ֖עוּ</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s'étendaient jusqu'à Jaezer,</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habían llegado hasta Jazer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have reached to Jazer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וְיָצָ֥א חֹ֖טֶר</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un rameau sortira</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Saldrá una vara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shall come forth a Rod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14:26, how broadly applicable is this purpose of the Lord?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14:26, ¿cuán ampliamente aplicable es este propósito de Jehová?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14:26, dans quelle mesure ce dessein du Seigneur est-il applicable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זֹ֛את הָעֵצָ֥ה הַיְּעוּצָ֖ה עַל־כָּל־הָאָ֑רֶץ</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Voilà la résolution prise contre toute la terre,</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Éste es el plan acordado contra toda la tierra,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purpose that is purposed against the whole earth,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fortress of Ephraim, the kingdom of Damascus, and the remnant of Syria were all going to be like what in the future?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la fortificación de Efraín, el reino de Damasco y lo que quede de Siria iban a ser ¿cómo en el futuro?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à quoi ressembleraient la forteresse d’Éphraïm, le royaume de Damas et le reste de la Syrie dans le futur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כִּכְב֤וֹד בְּנֵֽי־יִשְׂרָאֵל֙ יִֽהְי֔וּ</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sera comme de la gloire des enfants d'Israël,</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la gloria de los hijos de Israel»,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as the glory of the children of Israel,"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10:6, Against what kind of nation shall God send Assyria ?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10:6, ¿Contra qué clase de nación enviará Dios a Asiria?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10:6, Contre quelle nation Dieu enverrait-il l’Assyrie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בְּג֤וֹי חָנֵף֙ אֲשַׁלְּחֶ֔נּוּ</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l'ai lâché contre une nation impie,</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mandaré contra una nación pérfida;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send him against an ungodly nation,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32:17, what will the work of righteousness be?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32:17, ¿cuál será el efecto de la justicia?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32:17, quelle sera l’œuvre de la justice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שָׁל֑וֹם</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la paix,</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la paz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peace,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30:19, when will he answer you?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30:19 ¿cuándo te responderá?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30:19, quand vous répondra-t-il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לְק֣וֹל זַעֲקֶ֔ךָ כְּשָׁמְעָת֖וֹ</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tu crieras; Dès qu'il aura entendu,</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oír la voz de tu clamor.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sound of your cry; When He hears it,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5:5, what polite words did the vineyard's owner say before saying what he would do to his vineyard?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5:5, ¿Qué palabras corteses dijo el dueño de la viña antes de decir lo que haría con su viña?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5:5, quelles paroles polies le propriétaire du vignoble a-t-il prononcées avant de dire ce qu’il ferait à son vignoble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14:8, once the Lord has broken the staff of the wicked, what two types of trees will rejoice over them?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14:8, una vez que el Señor haya quebrado el bastón de los impíos, ¿qué dos tipos de árboles se regocijarán por ellos?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14:8, une fois que L'Éternel aura brisé le bâton des méchants, quels sont les deux types d’arbres qui se réjouiront à leur sujet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גַּם־בְּרוֹשִׁ֛ים שָׂמְח֥וּ לְךָ֖ אַרְזֵ֣י לְבָנ֑וֹן</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cyprès même, les cèdres du Liban, se réjouissent</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Aun los cipreses se regocijaron a causa de ti, y los cedros del Líbano,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Indeed the cypress trees rejoice over you, And the cedars of Lebanon,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14:12, something has happened to the one who weakened the nations that is related to the ground. What happened?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14:12, algo relacionado con la tierra le sucedió a quien debilitó a las naciones. ¿Qué sucedió?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14:12, il est arrivé quelque chose à celui qui affaiblissait les nations, quelque chose qui est lié à la terre. Que s'est-il passé?</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נִגְדַּ֣עְתָּ לָאָ֔רֶץ</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es abattu à terre,</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Derribado fuiste a tierra,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How you are cut down to the ground,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7:3, the Lord told Isaiah and his son to meet Ahaz. What was the name of Isaiah's son ?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7:3, Jehová les dijo a Isaías y a su hijo que se encontraran con Ahas. ¿Cómo se llamaba el hijo de Isaías?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7:3, le Seigneur dit à Ésaïe et à son fils d'aller à la rencontre d'Ahas. Quel était le nom du fils d'Ésaïe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 וּשְׁאָ֖ר יָשׁ֣וּב בְּנֶ֑ךָ</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et Schear Jaschub, ton fils,</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y Sear-jasub, tu hijo,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and Shear-Jashub your son,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3:16, a group of people walk with outstretched necks and wanton eyes. What group of people is this and what is their attitude?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3:16, un grupo de personas camina con el cuello erguido y la mirada lasciva. ¿Qué grupo de personas es este y qué hacen?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3:16, un groupe de personnes marche, le cou tendu et le regard pervers. De quel groupe s'agit-il et quelle est leur attitude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יַ֚עַן כִּ֤י גָֽבְהוּ֙ בְּנ֣וֹת צִיּ֔וֹן</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Parce que les filles de Sion sont orgueilleuses,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cuanto las hijas de Sión se ensoberbecen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 daughters of Zion are haughty,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26:5, what three statements describe what the Lord will do to the lofty city?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26:5, ¿cuáles dos declaraciones describen lo que Jehová hizo con la ciudad enaltecida?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26:5, quelles sont les trois déclarations qui décrivent ce que le Seigneur fera à la ville haute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יַשְׁפִּילֶ֤נָּה יַשְׁפִּילָהּ֙ עַד־אֶ֔רֶץ יַגִּיעֶ֖נָּה עַד־עָפָֽר׃</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l'a abaissée jusqu'à terre, Il lui a fait toucher la poussière.</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humilló hasta la tierra, la derribó hasta el polvo.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lays it low, He lays it low to the ground, He brings it down to the dust.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וְעַתָּה֙ אוֹדִֽיעָה־נָּ֣א אֶתְכֶ֔ם</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vous dirai maintenant Ce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Os mostraré, pues, ahora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now, please let Me tell you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God asked a question about who told the rebellious people to trample His courts during a specific time or specific situation. What words are used to describe this time or situation?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Dios preguntó quién ordenó al pueblo rebelde pisotear sus atrios en un momento o situación específicos. ¿Qué palabras se usan para describir este momento o situación?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Dieu a demandé qui avait ordonné au peuple rebelle de fouler aux pieds ses parvis à un moment ou dans une situation précis. Quels mots sont utilisés pour décrire ce moment ou cette situation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תָבֹ֔אוּ לֵרָא֖וֹת פָּנָ֑י</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vous venez vous présenter devant moi,</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venís a presentaros delante de mí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you come to appear before Me,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23:6, to where should people cross over?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23:6, ¿hacia dónde debe cruzar la gente?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23:6, où les gens devraient-ils traverser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עִבְר֖וּ תַּרְשִׁ֑ישָׁה</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Passez à Tarsis,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Pasaos a Tarsis;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Cross over to Tarshish;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 where will the song be sung that says that God will appoint salvation for walls and bulwarks?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 ¿dónde se cantará el cántico que dice que Dios pondrá salvación por muros y antemuro?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 où sera chanté le chant qui dit que Dieu assignera le salut aux murs et aux remparts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בְּאֶ֣רֶץ יְהוּדָ֑ה</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pays de Juda:</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tierra de Judá: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land of Judah: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3:20, what are the 5 items of finery listed in this verse which the Lord will take away from the haughty daughters? (5 points)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3:20, ¿cuáles son los 5 artículos de adorno enumerados en este versículo que el Señor quitará a las hijas altivas? (5 puntos)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3:20, quels sont les 5 articles de parure énumérés dans ce verset que le Seigneur enlèvera aux filles hautaines ? (5 points)</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הַפְּאֵרִ֤ים וְהַצְּעָדוֹת֙ וְהַקִּשֻּׁרִ֔ים וּבָתֵּ֥י הַנֶּ֖פֶשׁ וְהַלְּחָשִֽׁים׃</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diadèmes, les chaînettes des pieds et les ceintures, Les boîtes de senteur et les amulettes;</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turbantes, los adornos de las piernas, los partidores del pelo, los pomitos de olor y los zarcillos,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headdresses, the leg ornaments, and the headbands; The perfume boxes, the charms,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29:20, for what 3 reasons will the humble and poor rejoice?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29:20, ¿por qué 3 razones se alegrarán los humildes y los pobres?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29:20, pour quelles trois raisons les humbles et les pauvres se réjouiront-ils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2025-10-28T23:53:05Z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