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Of what shall there be no end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¿Qué no tendrá límite?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De quoi n'y aura-t-il pas de fin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וָאֶרְאֶ֧ה אֶת־אֲדֹנָ֛י יֹשֵׁ֥ב עַל־כִּסֵּ֖א</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vis le Seigneur assis sur un trône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 yo al Señor sentado sobre un trono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saw the Lord sitting on a throne,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How many have moved his wing or opened his mouth ?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¿cuántos han movido sus alas o han abierto su boca?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10:14, Combien ont remué son aile ou ouvert sa bouche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הָיָה֙ נֹדֵ֣ד כָּנָ֔ף וּפֹצֶ֥ה פֶ֖ה וּמְצַפְצֵֽף׃</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n'a remué l'aile, Ni ouvert le bec, ni poussé un cri. -</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hubo quien moviera un ala ni abriera el pico para graznar.»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was no one who moved his wing, Nor opened his mouth with even a peep."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how long after the haughty daughter is made desolate will seven women ask to be called by the name of one man?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¿cuánto tiempo después de que las hijas se ensoberbecen quede desolada, siete mujeres pedirán ser llamadas por el nombre de un solo hombre?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combien de temps après que la fille hautaine sera devenue désolée, sept femmes demanderont-elles à être appelées du nom d’un seul homme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un seul homme,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the Lord of hosts says he will make "Babylon" a possession for what two things?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Jehová dice que hará de “Babilonia” una posesión ¿para qué dos cosas?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L'Éternel des armées dit qu’il fera de « Babylone » une possession pour quelles deux choses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וְשַׂמְתִּ֛יהָ לְמוֹרַ֥שׁ קִפֹּ֖ד וְאַגְמֵי־מָ֑יִם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ferai le gîte du hérisson et un marécage,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convertiré en posesión de erizos y en tierra cenagosa.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make it a possession for the porcupine, And marshes of muddy water;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who will the Lord drench with his tears? (2 points)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¿de qué dos lugares regará Jehová con sus lágrimas? (2 puntos)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qui L'Éternel arrosera-t-il de ses larmes ? (2 points)</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׳לְמַרְבֵּה׳ ״לְמַרְבֵּ֨ה״ הַמִּשְׂרָ֜ה וּלְשָׁל֣וֹם אֵֽין־קֵ֗ץ</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Donner à l'empire de l'accroissement, Et une paix sans fin</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dilatado de su imperio y la paz no tendrán límite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the increase of His government and peace There will be no end,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חֶשְׁבּ֖וֹן וְאֶלְעָלֵ֑ה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Élealé!</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Heshbon and Elealeh;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there will be tambourines and harps. In what kind of battles will the Lord fight with it?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será con panderos y con arpas. En qué tipo de batallas peleará Jehová contra ellos?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30:32, il y aura des tambourins et des harpes. Que fera-t-on à main levée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וּבְמִלְחֲמ֥וֹת תְּנוּפָ֖ה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combattra</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batalla tumultuosa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battles of brandishing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what will cease ?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¿qué se acabará?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10:25, qu’est-ce qui cessera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זַ֔עַם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châtiment cessera,</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acabará mi furor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indignation will cease,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the nations woh come to destroy God's wicked people are described like a specific animal. What animal is this?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las naciones que vienen a destruir al pueblo malvado de Dios se describen como un animal específico. ¿Qué animal es este?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les nations qui viendront détruire le peuple méchant de Dieu sont décrites comme un animal spécifique. De quel animal s'agit-il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שְׁאָגָ֥ה ל֖וֹ כַּלָּבִ֑יא ׳וְשָׁאַג׳ ״יִשְׁאַ֨ג״ כַּכְּפִירִ֤ים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rugissement est comme celui d'une lionne; Il rugit comme des lionceaux, il gronde,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rugido será como de león; rugirá a manera de leoncillo,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roaring will be like a lion, They will roar like young lions;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what should we glorify in the coastlands of the sea?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¿qué debemos hacer en las costas del mar?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que devrions-nous glorifier dans les régions côtières de la mer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יְהוָ֖ה אֱלֹהֵ֥י יִשְׂרָאֵֽל׃ ס</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nom de l'Éternel, Dieu d'Israël,</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nombrado Jehová, Dios de Israel.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name of the Lord God of Israel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How many of them will rest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¿Cuántos de ellos acamparán?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combien d’entre eux se reposeront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From whom does The Lord hide his face?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¿de quién esconde Jehová su rostro?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De qui l’Éternel cache-t-il sa face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וְנָח֤וּ כֻלָּם֙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 poseront toutes dans les vallons désolés,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acamparán todos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of them will rest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found?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sea hallado?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trouvés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יִדָּקֵ֑ר</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percés,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atravesado,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thrust through,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also called Lucifer or Babylon say he would be like?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¿cómo dijo que sería el hijo de la mañana, también llamado Lucero, o Babilonia?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à quoi ressemblerait le fils de l’aurore, également appelé Astre brillant ou Babylone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אֶדַּמֶּ֖ה לְעֶלְיֽוֹן׃</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semblable au Très Haut.</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seré semejante al Altísimo.”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be like the Most High.’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when reasoning with a rebellious people what does the Lord say their sins can become which are currently like scarlet?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al razonar con un pueblo rebelde, ¿en qué dice Jehová que pueden llegar a ser sus pecados, que actualmente son como la grana?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lorsqu'il raisonne avec un peuple rebelle, que dit le Seigneur à propos de leurs péchés qui sont actuellement comme l'écarlate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כַּשֶּׁ֣לֶג יַלְבִּ֔ינוּ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deviendront blancs comme la neige;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nieve serán emblanquecidos;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as white as snow;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why is the forgotten harlot told to take a harp, go about the city, make sweet melody, sing many songs?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¿por qué se le dice a la ramera olvidada que tome un arpa, recorra la ciudad, entona buena melodía y repite la canción?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pourquoi dit-on à la prostituée oubliée de prendre une harpe, de parcourir la ville, de chanter de douces mélodies et de chanter de nombreuses chansons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תִּזָּכֵֽרִי׃</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qu'on se souvienne de toi! -</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fin de que seas recordada.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may be remembered."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after saying that the earth morns and languishes, what two things are said about Lebanon?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después de decir, "se enlutó, enfermó la tierra", ¿qué dos cosas se dicen acerca del Líbano?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33:9, après avoir dit que la terre se languit et languit, quelles sont les deux choses qui sont dites à propos du Liban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הַמַּסְתִּ֥יר פָּנָ֖יו מִבֵּ֣ית יַעֲקֹ֑ב</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 sa face à la maison de Jacob;</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escondió su rostro de la casa de Jacob.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hides His face from the house of Jacob;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הֶחְפִּ֥יר לְבָנ֖וֹן קָמַ֑ל</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Liban est confus, languissant;</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Líbano se avergonzó y fue cortado;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Lebanon is shamed and shriveled;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have the lords of the nations broken down?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han pisoterado los señores de las naciones?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détruit les seigneurs des nations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שְׂרוּקֶּ֔יהָ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ceps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generosos sarmientos,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choice plants,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is cut down to the ground because he said he would sit higher than the stars of God. Where did he say this?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fue derribado a tierra porque dijo: "Subiré al cielo. En lo alto, junto a las estrellas de Dios,". ¿En qué lo dijo?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de l'aurore est abattu parce qu'il a dit qu'il s'assiérait plus haut que les étoiles de Dieu. Où a-t-il dit cela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אָמַ֤רְתָּ בִֽלְבָבְךָ֙</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disais en ton coeur:</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decías en tu corazón: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said in your heart: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How did Isaiah describe what he was feeling in his loins?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¿Cómo describió Isaías lo que sentía en sus lomos?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comment Ésaïe décrit-il ce qu’il ressentait dans ses reins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חַלְחָלָ֔ה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remplis d'angoisses;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llenado de dolor;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filled with pain;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what will happen when the Lord lifts Himself up?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¿qué sucederá cuando Jehová se levante?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que se passera-t-il lorsque le Seigneur s’élèvera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נָפְצ֖וּ גּוֹיִֽם׃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dispersent.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naciones fueron esparcidas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shall be scattered;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who will eat curds and honey?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¿Quién comerá mantequilla y miel?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qui mangera du lait caillé et du miel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who will the Lord punish on high?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¿a quién castigará Jehová en lo alto?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qui le Seigneur punira-t-il là-haut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כָּל־הַנּוֹתָ֖ר בְּקֶ֥רֶב הָאָֽרֶץ׃</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se nourriront Tous ceux qui seront restés dans le pays.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el que quede en medio del país.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eat who is left in the land.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where to all the kings of the nations sleep in glory?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¿dónde yacen con honra todos los reyes de la tierra?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où dorment tous les rois des nations dans la gloire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בְּבֵיתֽוֹ׃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dans son tombeau.</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en su última morada.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in his own house;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This prophecy is a burden against whom?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¿sobre quién es esta profecía?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21:11, cette prophétie est un fardeau pour qui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דּוּמָ֑ה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Duma.</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Duma: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Dumah.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when will no one be alone?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¿ni uno solo qué?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quand personne ne sera-t-il seul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בּוֹדֵ֖ד בְּמוֹעָדָֽיו׃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rangs de l'ennemi sont serrés. -</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ni uno solo faltará de sus filas.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be alone in his appointed times."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a song is sung about my Beloved and something he owns.  What is this something that the song is about?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se canta una canción sobre mi Amado y algo que le pertenece. ¿De qué se trata esta canción?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un cantique est chanté à propos de mon Bien-aimé et de quelque chose qui lui appartient. De quoi parle ce cantique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לְכַרְמ֑וֹ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sa vigne.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su viña.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regarding His vineyard: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who will defend Jerusalem like birds flying about?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¿quién defenderá a Jerusalén como las aves que vuelan?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qui défendra Jérusalem comme des oiseaux qui volent tout autour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עַל־צְבָ֥א הַמָּר֖וֹם בַּמָּר֑וֹם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d'en haut,</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ejército de los cielos en lo alto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host of exalted ones,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יָגֵ֛ן יְהוָ֥ה צְבָא֖וֹת עַל־יְרֽוּשָׁלִָ֑ם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des armées étendra sa protection sur Jérusalem;</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amparará Jehová de los ejércitos a Jerusalén,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the Lord of hosts defend Jerusalem.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choose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escoger el hijo de la virgen?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choisir le fils de la vierge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 בַּטּֽוֹב׃</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choisir le bien.</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escoger lo bueno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choose the good.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Why did the kings go to Jerusalem ?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¿Por qué subieron los reyes a Jerusalén?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Pourquoi les rois sont-ils allés à Jérusalem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לַמִּלְחָמָ֖ה עָלֶ֑יהָ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l'assiéger;</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combatirla;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make war against it,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does the Lord send Isaiah and his son to meet?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¿a quién envía Jehová a Isaías y a su hijo a encontrarse?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à qui le Seigneur envoie-t-il Ésaïe et son fils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צֵא־נָא֙ לִקְרַ֣את אָחָ֔ז</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à la rencontre d'Achaz,</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 ahora al encuentro de Acaz,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out now to meet Ahaz,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Who is giving this prophecy that is going to happen between the Assyrians and the Egyptians?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¿Quién está dando esta profecía que va a suceder entre los asirios y los egipcios?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Qui donne cette prophétie selon laquelle un conflit va se produire entre les Assyriens et les Égyptiens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dit:</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Jehová: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When will the riches of Damascus and the spoil of Samaria be taken away ?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¿cuándo será quitada la riqueza de Damasco y los despojos de Samaria?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Quand les richesses de Damas et le butin de Samarie seront-ils emportés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who will dwell in a peaceful habitation?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¿quién habitará en morada de paz?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qui habitera dans une demeure paisible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קְרֹ֖א</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avant que l'enfant sache dire: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decir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have knowledge to cry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judge by sight or by what other sense?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el vástago o la vara no juzgará por la vista ¿o por qué otro sentido?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la verge ou le rameau ne jugera pas par la vue ou par quel autre sens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וְלֹֽא־לְמִשְׁמַ֥ע אָזְנָ֖יו יוֹכִֽיחַ׃</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prononcera point sur un ouï-dire.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resolverá por lo que oigan sus oídos,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decide by the hearing of His ears;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to whom will Eliakim be a father? (2 points)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¿de quién será padre Eliaquim? (2 puntos)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pour qui Éliakim sera-t-il un père ? (2 points)</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לְאָ֛ב לְיוֹשֵׁ֥ב יְרוּשָׁלִַ֖ם וּלְבֵ֥ית יְהוּדָֽה׃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un père pour les habitants de Jérusalem Et pour la maison de Juda.</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será un padre para el morador de Jerusalén y para la casa de Judá.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be a father to the inhabitants of Jerusalem And to the house of Judah.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when you throw away your images of silver and the ornament of your molded images of gold as an unclean thing, what will the Lord do for your seed?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cuando apartes como a un trapo asqueroso tus imágenes de plata y de oro, ¿qué hará el Señor a tu sementera?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lorsque vous rejetterez vos images d’argent et les ornements de vos images moulées en or comme une chose impure, que fera le Seigneur pour votre postérité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מְטַ֨ר זַרְעֲךָ֜</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il répandra la pluie sur la semence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dará el Señor lluvia a tu sementera,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will give the rain for your seed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which people in Jerusalem will be called holy?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¿quiénes serán llamados santos en Jerusalén?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quel peuple à Jérusalem sera appelé saint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כָּל־הַכָּת֥וּב לַחַיִּ֖ים בִּירוּשָׁלִָֽם׃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Quiconque à Jérusalem sera inscrit parmi les vivants,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en Jerusalén estén registrados entre los vivientes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recorded among the living in Jerusalem.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what will the glorious beauty of Ephraim become?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¿en qué se convertirá la hermosura de la gloria de Efraín?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que deviendra la beauté glorieuse d’Éphraïm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עַמִּ֖י</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pueblo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people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צִיצַ֤ת נֹבֵל֙ צְבִ֣י תִפְאַרְתּ֔וֹ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fleur fanée, qui fait l'éclat de sa parure,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flor caduca de la hermosura de su gloria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glorious beauty is a fading flower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T or F Ahaz agree to test the Lord ?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¿Verdadero o falso? ¿Acaz acepta probar Jehová?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Achaz accepte-t-il vraiment de mettre le Seigneur à l'épreuve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וְלֹֽא־אֲנַסֶּ֖ה אֶת־יְהוָֽה׃</a:t>
            </a:r>
            <a:r>
              <a:rPr b="0" sz="3200" strike="noStrike" u="none">
                <a:solidFill>
                  <a:srgbClr val="ffff00"/>
                </a:solidFill>
                <a:effectLst/>
                <a:uFillTx/>
                <a:latin typeface="Times New Roman"/>
              </a:rPr>
              <a:t> </a:t>
            </a:r>
            <a:r>
              <a:rPr b="0" sz="3200" strike="noStrike" u="none">
                <a:solidFill>
                  <a:srgbClr val="ffff00"/>
                </a:solidFill>
                <a:effectLst/>
                <a:uFillTx/>
                <a:latin typeface="Times New Roman"/>
              </a:rPr>
              <a:t>(False)</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tenterai pas l'Éternel. (Faux)</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pondré a prueba Jehová! (Falso)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I test the Lord!" (False)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like a devouring fire?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es como fuego que consume?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semblable à un feu dévorant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וּלְשׁוֹנ֖וֹ כְּאֵ֥שׁ אֹכָֽלֶת׃</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langue est comme un feu dévorant;</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lengua como fuego que consume.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tongue like a devouring fire.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who will Ephraim and Manasseh be against together?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¿contra quién se levantan Efraín y Manasés?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contre qui Éphraïm et Manassé seront-ils ensemble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הֵ֖מָּה עַל־יְהוּדָ֑ה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ensemble ils fondent sur Juda.</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ambos se levantan contra Judá.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be against Judah.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What parts of Israel will the Lord cut in one day (name 4)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¿qué partes de Israel cortará Jehová en un día? (Nombra 4)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quelles parties d'Israël le Seigneur coupera-t-il en un jour (nommer 4)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מִיִּשְׂרָאֵ֗ל רֹ֧אשׁ וְזָנָ֛ב כִּפָּ֥ה וְאַגְמ֖וֹן י֥וֹם אֶחָֽד׃</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d'Israël la tête et la queue, La branche de palmier et le roseau, En un seul jour.</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Israel cabeza y cola, rama y caña.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head and tail from Israel, Palm branch and bulrush in one day.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speak but will not stand  ?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hablaría pero no se mantendría firme?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qu'a dit Ésaïe, que le peuple dit mais ne tiendra pas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With what was Isaiah told to write on a large scroll ?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escribiera en una tabla grande?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avec quoi Ésaïe a-t-il été chargé d’écrire sur un grand rouleau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דַּבְּר֤וּ דָבָר֙ וְלֹ֣א יָק֔וּם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Donnez des ordres, et ils seront sans effet:</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proferid palabra, y no será firme,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Speak the word, but it will not stand,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which of the first fruit before summer is eaten quickly?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¿qué fruta temprana, la primera del verano, se traga en cuanto se tiene a la mano?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lequel des premiers fruits avant l’été est mangé rapidement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יִרְאֶ֤ה הָֽרֹאֶה֙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aperçoit avant la récolte,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apenas la ve el que la mira,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an observer sees;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category of people is mentioned here as being robbed of justice ?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¿qué categoría de personas se menciona como apartadas de la justicia?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catégorie de personnes est mentionnée ici comme étant privée de justice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לְהַטּ֤וֹת מִדִּין֙ דַּלִּ֔ים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refuser justice aux pauvres,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apartar del juicio a los pobres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rob the needy of justice,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וּכְתֹ֤ב עָלָיו֙ בְּחֶ֣רֶט אֱנ֔וֹשׁ</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écris dessus, d'une manière intelligible: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escribe en ella con caracteres legibles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write on it with a man’s pen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the women who are at ease, also called complacent daughters, are told to rise up, do what, and give hear to His speech?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 las mujeres indolentes, también llamadas hijas confiadas, se les dice que se levanten, escuchen su razón, ¿y qué más hagan?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les femmes qui sont à l’aise, également appelées filles complaisantes, sont invitées à se lever, à faire quoi et à écouter Son discours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שְׁמַ֣עְנָה קוֹלִ֑י</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ma voix!</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mi voz,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my voice;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how much time may pass between the moment when the Lord's people return to Him and when they throw away their idols?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¿cuánto tiempo puede pasar entre el momento en que el pueblo de Jehová vuelve a Él y cuando abandone sus ídolos?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combien de temps peut-il s’écouler entre le moment où le peuple du Seigneur revient à Lui et celui où il jette ses idoles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בַּיּ֣וֹם הַה֔וּא</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aquel día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that day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Woe to the multitude of many people who make a noise like what?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hará ruido esa multitud de pueblos?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Malheur à la multitude du peuple nombreux qui fait du bruit comme quoi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כַּהֲמ֥וֹת יַמִּ֖ים יֶהֱמָי֑וּן</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mugissent comme mugit la mer.</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harán ruido como el estruendo del mar!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noise like the roar of the seas,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when the Root of Jesse stands as a banner, what shall be glorious?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cuando la raíz de Isaí esté puesta por pendón, ¿qué será glorioso?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lorsque la racine de Jessé se dressera comme une bannière, qu’est-ce qui sera glorieux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מְנֻחָת֖וֹ כָּבֽוֹד׃ פ</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gloire sera sa demeure.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habitación será gloriosa.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resting place shall be glorious."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what two things happen to the earth?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¿qué dos cosas le suceden a la tierra?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quelles sont les deux choses qui arrivent au pays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אָבְלָ֤ה נָֽבְלָה֙ הָאָ֔רֶץ</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triste, épuisé;</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destruyó, cayó la tierra;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mourns and fades away,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will ten acres of vineyard produce when the Lords makes waste his vineyard?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¿cuánto producirán diez yugadas de viña, si el Señor deshabitase su viña?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combien produiront dix acres de vigne lorsque le Seigneur dévastera sa vigne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יַעֲשׂ֖וּ בַּ֣ת אֶחָ֑ת</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produiront qu'un bath,</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producirán un bato,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yield one bath,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impact will the riches have in Egypt that is provided to them to ensure the protection of the rebellious children?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impacto tendrán en Egipto las riquezas que se les proporcionan para asegurar la protección de los hijos apartados?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 impact auront les richesses qui leur sont fournies pour assurer la protection des enfants rebelles en Égypte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עַל־עַ֖ם לֹ֥א יוֹעִֽילוּ׃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un peuple qui ne leur sera point utile.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llevan a un pueblo que no les será de provecho alguno.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who shall not profit;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the effect of righteousness will be quietness and assurance. How long will this effect last?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la labor de la justicia será reposo y seguridad. ¿Cuánto durará este efecto?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la justice apportera calme et assurance. Combien de temps cet effet durera-t-il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עַד־עוֹלָֽם׃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toujours.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siempre.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forever.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with what will the mighty and strong one bring the natural disasters down to the earth?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¿con qué derriba a tierra aquel que es fuerte y poderoso?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avec quoi le puissant et le fort fera-t-il descendre les catastrophes naturelles sur la terre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violence.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fuerza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hand.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what country will the Lord of hosts call My People, at the same time he calls Assyria "the work of My Hands"?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qué país llamará Jehová de los ejércitos "pueblo mío", al mismo tiempo que llama a Asiria “obra de mis manos”?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quel pays le Seigneur des armées appellera-t-il mon peuple, alors qu'il appelle l'Assyrie « l'ouvrage de mes mains »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has become a harlot?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¿qué se ha convertido en ramera?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qu’est-ce qu’une prostituée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3 things will the one do who sits on the throne established in mercy?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¿cuáles son las tres cosas que hará el que se sienta en el trono que se dispondrá en misericordia?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quelles sont les trois choses que fera celui qui est assis sur le trône établi dans la miséricorde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 וְדֹרֵ֥שׁ מִשְׁפָּ֖ט וּמְהִ֥ר צֶֽדֶק׃</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juge ami du droit et zélé pour la justice. -</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quien juzgue y busque el juicio y apresure la justicia.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Judging and seeking justice and hastening righteousness."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will be beautiful and glorious?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será hermoso y glorioso?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qu’est-ce qui sera beau et glorieux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צֶ֣מַח יְהוָ֔ה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germe de l'Éternel Aura</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renuevo de Jehová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Branch of the Lord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Is the counsel of the Lord of Hosts making their decision for the land of Egypt or against the land of Egypt?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¿el plan de Jehová de los ejércitos está dirigido a favor o en contra de Egipto?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le conseil de l’Éternel des armées prend-il une décision en faveur du pays d’Égypte ou contre le pays d’Égypte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יוֹעֵ֥ץ עָלָֽיו׃ ס</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la résolution prise contre elle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preparó contra él.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has determined against it.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in addition to bread, what are the inhabitants of the land of Tema told to bring for the traveling companies of Dedanites?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además de pan, ¿qué se les dice a los moradores de tierra de Tema que llevan para los caminantes de Dedán?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en plus du pain, que sont-ils demandés aux habitants du pays de Théma d’apporter pour les groupes de voyageurs des Dédanites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הֵתָ֣יוּ מָ֑יִם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Portez de l'eau à ceux</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llevadle agua,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Bring water to him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who selects the soldiers from the nations to form the army?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¿quién pasa revista a las tropas de las naciones para formar el ejército?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qui choisit les soldats parmi les nations pour former l’armée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 מְפַקֵּ֖ד</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passe en revue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pasa revista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musters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קִרְיָ֖ה נֶאֱמָנָ֑ה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Quoi donc! la cité fidèle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la ciudad fiel?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the faithful city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what role did Uzziah, Jotham, Ahaz, and Hezekiah have in common?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¿qué papel tenían en común Uzías, Jotam, Acaz y Ezequías?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quel rôle Ozias, Jotham, Achaz et Ézéchias avaient-ils en commun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מַלְכֵ֥י יְהוּדָֽה׃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rois de Juda.</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reyes de Judá.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kings of Judah.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hide?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esconda?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doit-il cacher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סַתְּרִי֙ נִדָּחִ֔ים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 ceux que l'on poursuit,</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esconde a los desterrados,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the outcasts,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What four phrases describe what the watchman saw?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¿Cuáles son las cuatro frases que describen lo que vio el centinela?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quelles sont les quatre expressions qui décrivent ce que le gardien a vu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וְרָ֣אָה רֶ֗כֶב צֶ֚מֶד פָּֽרָשִׁ֔ים רֶ֥כֶב חֲמ֖וֹר רֶ֣כֶב גָּמָ֑ל</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vit de la cavalerie, des cavaliers deux à deux, Des cavaliers sur des ânes, des cavaliers sur des chameaux;</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 hombres montados, jinetes de dos en dos, montados sobre asnos, montados sobre camellos.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saw a chariot with a pair of horsemen, A chariot of donkeys, and a chariot of camels,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how often will the disasters affect the corrupt leaders of God's people?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¿cuándo comenzarán los desastres a afectar a los líderes corruptos del pueblo de Jehová? Sea específico.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à quelle fréquence les catastrophes affecteront-elles les dirigeants corrompus du peuple de Dieu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מִדֵּ֤י עָבְרוֹ֙ יִקַּ֣ח אֶתְכֶ֔ם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Chaque fois qu'il passera, il vous saisira;</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que comience a pasar, él os arrebatará,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often as it goes out it will take you;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what will He call Assyria?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¿cómo llamará a Asiria?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dira : « Béni soit l’Égypte, mon peuple », comment appellera-t-il l’Assyrie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did the vineyard's owner ask the inhabitants of Jerusalem if he could tell them?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preguntó el dueño de la viña a los habitantes de Jerusalén si podía decirles?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qu'a demandé le propriétaire de la vigne aux habitants de Jérusalem s'il pouvait leur dire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what will be annulled?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¿qué será anulado?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qu’est-ce qui sera annulé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וְכֻפַּ֤ר בְּרִֽיתְכֶם֙ אֶת־מָ֔וֶת</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alliance avec la mort sera détruite,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anulado vuestro pacto con la muerte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covenant with death will be annulled,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three terrible things did Isaiah prophecy would happen to the papyrus reeds by the River, by the mouth of the river, and everything sown by the River? (3 points)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¿Qué tres cosas terribles profetizó Isaías que sucederían a las praderas junto al río, junto a las riberas del río, y toda sementera del río? (3 puntos)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sont les trois choses terribles qu'Ésaïe a prophétisées qui arriveraient aux roseaux de papyrus près du fleuve, à l'embouchure du fleuve et à tout ce qui est semé près du fleuve ? (3 points)</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יִיבַ֥שׁ נִדַּ֖ף וְאֵינֶֽנּוּ׃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desséchera, Se réduira en poussière et périra.</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secarán, se perderán y no serán más.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wither, be driven away, and be no more.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the day of the Lord will come like what?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el día de Jehová vendrá ¿cómo?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le jour du Seigneur viendra comme quoi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כְּשֹׁ֖ד מִשַּׁדַּ֥י יָבֽוֹא׃</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comme un ravage du Tout Puissant.</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como devastación del Todopoderoso!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come as destruction from the Almighty.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He will show the flame of a devouring fire with what three things?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¿con qué tres cosas hará ver su llama de fuego consumidor?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il montrera la flamme d’un feu dévorant avec quelles trois choses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נֶ֥פֶץ וָזֶ֖רֶם וְאֶ֥בֶן בָּרָֽד׃</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l'inondation, de la tempête et des pierres de grêle.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torbellino, tempestad y piedras de granizo.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scattering, tempest, and hailstones.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who should do what because the Holy One of Israel is great?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¿quién debería hacer qué porque el Santo de Israel es grande?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qui doit faire quoi parce que le Saint d’Israël est grand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וָרֹ֖נִּי יוֹשֶׁ֣בֶת צִיּ֑וֹן</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 des cris de joie et d'allégresse, habitant de Sion!</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Regocíjate y canta, moradora de Sión;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Cry out and shout, O inhabitant of Zion,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אֲשֶׁר־אֲנִ֥י עֹשֶׂ֖ה לְכַרְמִ֑י</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je vais faire à ma vigne.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haré yo a mi viña: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I will do to My vineyard: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was the name of the river that flow softly?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¿Cómo se llaman las aguas que corren mansamente?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 était le nom du fleuve qui coulait doucement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מֵ֣י הַשִּׁלֹ֔חַ הַהֹלְכִ֖ים לְאַ֑ט</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Siloé qui coulent doucement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Siloé, que corren mansamente,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of Shiloah that flow softly,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replace a sash?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cinturón?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ceinture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נִקְפָּה֙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corde;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soga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rope;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what does He do in the day of the east wind?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¿qué hace Jehová en el día del viento del este?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que fait-il au jour du vent d’est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הָגָ֛ה בְּרוּח֥וֹ הַקָּשָׁ֖ה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l'emportant par le souffle impétueux</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los remueve con su recio viento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removes it by His rough wind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words are used to describe the people’s preference for Rezin and Remaliah’s son instead of the waters of Shiloah?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¿quién le habló a Isaías acerca del pueblos que desechó las aquas de Siloé?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quels mots sont utilisés pour décrire la préférence du peuple pour Retsin et le fils de Remaliah plutôt que pour les eaux de Siloé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מָאַס֙ הָעָ֣ם הַזֶּ֔ה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ce peuple a méprisé</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desechó este pueblo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"Inasmuch as these people refused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bow down ?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 se inclinarán?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se prosterneront-ils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כָרַע֙ תַּ֣חַת אַסִּ֔יר</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uns seront courbés parmi les captifs,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entre los presos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bow down among the prisoners,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he has despised the cities.  What is said about man?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"aborreció las ciudades".  ¿Qué dice del hombre?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il méprise les villes. Que dit-on de l'homme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what words describe what will be done with both the cut branches and the cut sprigs?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¿qué palabras describen lo que se hará con las ramas y los retoños cortados?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quels mots décrivent ce qui sera fait à la fois des branches coupées et des brindilles coupées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יֵעָזְב֤וּ יַחְדָּו֙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tous abandonnés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dejados todos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left together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men come there with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¿con qué vendrán allí?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7:24, avec quoi les hommes viendront-ils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בַּחִצִּ֥ים וּבַקֶּ֖שֶׁת יָ֣בוֹא שָׁ֑מָּה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entrera avec les flèches et avec l'arc,</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saetas y arco irán allá,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arrows and bows men will come there,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the process of making their idols is described.  What two descriptions are provided?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se describe el proceso de fabricación de sus ídolos. ¿Cuáles son las dos descripciones que se ofrecen?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le processus de fabrication de leurs idoles est décrit. Quelles sont les deux descriptions fournies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לַאֲשֶׁ֥ר עָשׂ֖וּ אֶצְבְּעֹתָֽיו׃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l'ouvrage de leurs mains, Devant ce que leurs doigts ont fabriqué.</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obra de sus manos y ante lo que fabricaron sus dedos.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their own hands, That which their own fingers have made.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will come upon everything proud and lofty?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vendrá sobre todo lo soberbio y altivo?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qu’arrivera-t-il à tout ce qui est orgueilleux et hautain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י֞וֹם לַיהוָ֧ה צְבָא֛וֹת</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y a un jour pour l'Éternel des armées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día de Jehová de los ejércitos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of hosts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what words describe the time relationship between when the children of Israel are gathered one by one and the day when the great trumpet will be blown?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¿qué palabras describen la relación temporal entre el momento en que los hijos de Israel son reunidos uno por uno y el día en que se tocará con gran trompeta?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quels mots décrivent la relation temporelle entre le moment où les enfants d’Israël sont rassemblés un par un et le jour où la grande trompette sera sonnée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también en aquel día,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in that day: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חָשַׁ֖ב אֱנֽוֹשׁ׃</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n'a de respect pour personne.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tuvo en nada a los hombres.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regards no man.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the priest and the prophet are out of the way through what?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¿con qué se aturdieron el sacerdote y el profeta?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28:7, le prêtre et le prophète sont hors du chemin à cause de quoi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מִן־הַשֵּׁכָ֔ר</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des vertiges à cause des boissons fortes;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aturdieron con la sidra,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out of the way through intoxicating drink;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was Isaiah also supposed to take off, in addition to his sackcloth?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también debía quitarse Isaías, además de la ropa áspera?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qu’est-ce qu’Ésaïe était censé enlever, en plus de son sac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וְנַעַלְךָ֥ תַחֲלֹ֖ץ</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ôte tes souliers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descalza las sandalias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your sandals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the strength of Pharaoh shall be what to those who trust in the shadow of Egypt?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protección a la sombra de Egipto se os cambiará en confusión. ¿Qué será la fuerza del faraón?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 sera la force de Pharaon pour ceux qui se confient dans l’ombre de l’Égypte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לְבֹ֑שֶׁת</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vous une honte,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 cambiará en vergüenza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your shame,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words indicate the certainty with which God will bring into contempt all the honorable of the earth?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palabras indican la certeza con que Jehová traerá al desprecio a todos los honorables de la tierra?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quelles paroles indiquent la certitude avec laquelle Dieu fera tomber dans le mépris tous les honorables de la terre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יְעָצָ֑הּ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pris cette résolution,</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decretó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purposed it,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Who did Isaiah see sitting on a throne?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¿A quién vio Isaías sentado sobre un trono?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qui Ésaïe a-t-il vu assis sur un trône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2025-10-28T23:53:15Z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