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how will the poor feel about the Holy One of Israel?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¿cómo se sentirán los pobres acerca del Santo de Israel?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que ressentiront les pauvres à l’égard du Saint d’Israël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יָגִֽילוּ׃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leur allégresse.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gozarán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rejoice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will the wicked not see?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¿aun cuando no verán los malvados?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les méchants ne verront-ils pas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רָ֥מָה יָדְךָ֖</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ta main est puissante: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tu mano está alzada,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when Your hand is lifted up,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the rebellious people who required them to trample a specific place.  What place did He ask about?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pidió al pueblo rebelde que pisoteara un lugar específico. ¿Sobre qué lugar preguntó?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demanda au peuple rebelle de fouler aux pieds un lieu précis. De quel lieu s'agit-il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רְמֹ֥ס חֲצֵרָֽי׃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souiller mes parvis?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pisotear mis atrios?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trample My courts?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how does a lion feel when a multitude of shepherds is summoned against him?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no hará un león aun cuando una multitud de pastores reúnanse contra él?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ressent un lion lorsqu’une multitude de bergers est appelée contre lui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יֵחָ֔ת וּמֵֽהֲמוֹנָ֖ם לֹ֣א יַֽעֲנֶ֑ה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 laisse ni effrayer par leur voix, Ni intimider par leur nombre;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acobarda por el tropel de ellos,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be afraid of their voice Nor be disturbed by their noise),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nations make with their spears?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harán las naciones con sus lanzas?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feront les nations avec leurs lances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וַחֲנִיתֽוֹתֵיהֶם֙ לְמַזְמֵר֔וֹת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leurs lances des serpes: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lanzas en hoces;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spears into pruning hooks;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what will there be in the daytime to protect from the heat?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¿qué habrá durante el día para protegernos del calor?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qu’y aura-t-il pendant la journée pour se protéger de la chaleur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וְסֻכָּ֛ה תִּהְיֶ֥ה לְצֵל־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abri pour donner de l'ombre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un resguardo de sombra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a tabernacle for shade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when the Lord sends Shebna to a large country what words indicate what they will they think about His glorious chariots?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cuando el Señor envía a Sebna a una tierra extensa, ¿qué palabras indican lo que pensarán acerca de los carros de la gloria de Sebna?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lorsque le Seigneur envoie Shebna dans un grand pays, quelles paroles indiquent ce qu’ils penseront de ses glorieux chars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קְל֖וֹן בֵּ֥ית אֲדֹנֶֽיךָ׃</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toi, l'opprobre de la maison de ton maître!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¡vergüenza de la casa de tu señor!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the shame of your master’s house.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did God allow to happen that resulted in the land of God's people being desolate?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permitió Dios que sucediera y que resultó en que la tierra de su pueblo fuera asolada ?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qu’est-ce que Dieu a permis qu’il se produise pour que le pays du peuple de Dieu soit désolé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זָרִֽים׃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barbares.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asolamiento de extraños.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overthrown by strangers.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Tyre was a very old city with what emotion?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Tiro era una ciudad muy antigua ¿y con qué emoción?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23:7, Tyr était une ville très ancienne avec quelle émotion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הֲזֹ֥את לָכֶ֖ם עַלִּיזָ֑ה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votre ville joyeuse?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era ésta vuestra ciudad alegre,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your joyous city,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is described in more detail by saying that the cups and all the pitchers will hang on Eliakim?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se describe con más detalle al decir que las copas y todos los cántaros colgarán de Eliaquim?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est décrite plus en détail en disant que les coupes et toutes les cruches seront suspendues à Éliakim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כְּלֵ֣י הַקָּטָ֑ן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tous les petits ustensiles,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vasos menores,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vessels of small quantity,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when Assyria shall cross over to his stronghold for fear, what will his princes do?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cuando Asiria de miedo huire su fortaleza, ¿qué hacen sus príncipes?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lorsque l’Assyrie traversera sa forteresse par peur, que feront ses princes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מִנֵּ֖ס שָׂרָ֑יו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chefs trembleront devant la bannière,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príncipes, con pavor, dejarán sus banderas,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princes shall be afraid of the banner,"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people bow down?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otra explicación en este versículo tiene un significado similar a “Así se ha inclinado el hombre”?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les gens se prosternent »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grands seront abaissés: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varón se ha humillado;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each man humbles himself;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 means about the same thing as saying that each man shall be humbled?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 significa aproximadamente lo mismo que decir que todo hombre será humillado?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 expression signifie à peu près la même chose que dire que chaque homme sera humilié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será humillado,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be brought down,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iniquity shall be upon the rebellious people because of what 3 reasons?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¿la iniquidad caerá sobre el pueblo rebelde por cuáles tres razones?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l’iniquité sera sur le peuple rebelle pour quelles 3 raisons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words describe the future of the people who go down to Egypt for help instead of seeking the Lord?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palabras describen el futuro de los pueblos que descienden a Egipto en busca de ayuda pero no buscan a Jehová?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quels mots décrivent l’avenir du peuple qui descend en Égypte pour demander de l’aide au lieu de chercher le Seigneur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מָֽאָסְכֶ֖ם בַּדָּבָ֣ר הַזֶּ֑ה וַֽתִּבְטְחוּ֙ בְּעֹ֣שֶׁק וְנָל֔וֹז וַתִּֽשָּׁעֲנ֖וּ עָלָֽיו׃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Puisque vous rejetez cette parole, Que vous vous confiez dans la violence et dans les détours Et que vous les prenez pour appuis,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desechasteis esta palabra y confiasteis en la violencia y en la iniquidad, y en ellas os habéis apoyado,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despise this word, And trust in oppression and perversity, And rely on them,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"princes will rule with justice"?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“príncipes presidirán en juicio”?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les princes gouverneront avec justice »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לְצֶ֖דֶק יִמְלָךְ־מֶ֑לֶךְ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 roi régnera selon la justice,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para justicia reinará un rey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a king will reign in righteousness,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word is used to describe the condition of the country of Israel?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palabra se utiliza para describir la condición del país de Israel?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 mot est utilisé pour décrire l’état du pays d’Israël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אַרְצְכֶ֣ם שְׁמָמָ֔ה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pays est dévasté,</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está destruida,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country is desolate,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not happen any more?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no sucederá más?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n’arrivera plus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וְלֹֽא־יִכָּנֵ֥ף עוֹד֙ מוֹרֶ֔יךָ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t'instruisent ne se cacheront plus,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tus maestros nunca más te serán quitados,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your teachers will not be moved into a corner anymore,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many people shall come and say to go where?  Give both names for this place. (2 points)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muchos vendrán y dirán: "Venid, subamos al..." ¿Dónde? Da ambos nombres para este lugar. (2 puntos)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beaucoup de gens viendront et diront : « Où aller ? » Donnez les deux noms de ce lieu. (2 points)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וְנַעֲלֶ֣ה אֶל־הַר־יְהוָ֗ה אֶל־בֵּית֙ אֱלֹהֵ֣י יַעֲקֹ֔ב</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montons à la montagne de l'Éternel, A la maison du Dieu de Jacob,</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subamos al monte de Jehová, a la casa del Dios de Jacob.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go up to the mountain of the Lord, To the house of the God of Jacob;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what in addition to a donkey that knows its master's crib?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qué, además de a un burro que conoce el pesebre de su amo?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quoi, en plus d'un âne qui connaît la crèche de son maître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יָדַ֥ע שׁוֹר֙ קֹנֵ֔הוּ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boeuf connaît son possesseur,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buey conoce a su dueño,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ox knows its owner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and have not done what?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y no han hecho ¿qué?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et n’ont rien fait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וּפִ֖י לֹ֣א שָׁאָ֑לוּ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me consulter,</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me han consultado.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asked My advice,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told to be like the River that overflowes where?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¿como qué se le dice a la hija de Tarsis que pase por su tierra?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la fille de Tarsis est-elle censée être comme le fleuve qui déborde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עִבְרִ֥י אַרְצֵ֖ךְ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Parcours librement ton pays,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tierra,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Overflow through your land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the Lord will do what to the crown of the head of the daughters who are haughty?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hará el Señor con la coronilla de las hijas altivas?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 fera le Seigneur avec la couronne des filles hautaines?</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וְשִׂפַּ֣ח אֲדֹנָ֔י</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rendra chauve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el Señor rapará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strike with a scab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happen to the multitude of the terrible ones?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con la multitud de los fuertes?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qu’arrivera-t-il à la multitude des terribles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וּכְמֹ֤ץ עֹבֵר֙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la balle qui vole,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tamo que pasa.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chaff that passes away;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two things will be the effect of righteousness forever?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dos cosas serán la labor de la justicia para siempre?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quelles sont les deux choses qui seront l’effet de la justice pour toujours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הַשְׁקֵ֥ט וָבֶ֖טַח</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repos et la sécurité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reposo y seguridad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quietness and assurance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who revealed to Tarshish that Tyre is laid waste?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¿desde dónde se anunció a Tarsis que Tiro estaba destruida?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qui a révélé à Tarsis que Tyr était dévastée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כִּתִּ֖ים נִגְלָה־לָֽמוֹ׃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du pays de Kittim que la nouvelle leur en est venue.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tierra de Quitim les ha sido anunciado.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land of Cyprus it is revealed to them.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since the sea has spoken, who should be ashamed?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si el mar ha hablado, ¿quién se avergonzará?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23:4, puisque la mer a parlé, qui devrait avoir honte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בּ֣וֹשִׁי צִיד֔וֹן</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confuse, Sidon!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¡Avergüénzate, Sidón!,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ashamed, O Sidon;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who was a son of Amoz and how did he receive the word of the Lord?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¿Quién era hijo de Amoz y cómo recibió la palabra del Señor?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qui était le fils d’Amots et comment a-t-il reçu la parole du Seigneur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חֲזוֹן֙ יְשַֽׁעְיָ֣הוּ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Visión de Isaías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vision of Isaiah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just before the watchman announced that Babylon had fallen what did he see coming with a pair of horsemen?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justo antes de que el centinela anunciara que Babilonia había caído, ¿qué vio venir con jinetes de dos en dos?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juste avant que la sentinelle n’annonce que Babylone était tombée, qu’a-t-elle vu venir avec une paire de cavaliers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וְהִנֵּה־זֶ֥ה בָא֙ רֶ֣כֶב אִ֔ישׁ</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vient de la cavalerie,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vienen hombres montados,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here comes a chariot of men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wheels of the nations who come to destroy God's wicked people?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ruedas de las naciones que vienen a destruir al pueblo malvado de Dios?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roues des nations qui viennent détruire le peuple méchant de Dieu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וְגַלְגִּלָּ֖יו כַּסּוּפָֽה׃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roues de ses chars à un tourbillon.</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ruedas de sus carros, como un torbellino.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wheels like a whirlwind.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noise is similar to saying that the mirth of the tambourine ceases?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estruendo es similar a decir que cesó el regocijo de los panderos?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 bruit est similaire à celle selon laquelle la joie du tambourin cesse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 שְׁא֣וֹן עַלִּיזִ֑ים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gaîté bruyante a pris fin,</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acabó el estruendo de los que se alegran,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the jubilant ends,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Eliakim was the son of whom?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¿de quién era hijo Eliaquim?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de qui Éliakim était-il le fils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בֶּן־חִלְקִיָּֽהוּ׃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Hilkija;</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Hilcías.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Hilkiah;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where?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cuyas obras están dónde!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29:15, malheur à ceux dont les œuvres sont où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בְמַחְשָׁךְ֙ מַֽעֲשֵׂיהֶ֔ם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font leurs oeuvres dans les ténèbres,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obras las hacen en tinieblas,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works are in the dark;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how far into the future will it be before the complacent women will be troubled?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¿cuánto tiempo pasará en el futuro antes de que las mujeres confiadas tengan espanto?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combien de temps faudra-t-il avant que les femmes complaisantes soient troublées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עַל־שָׁנָ֔ה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 an et quelques jours,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aquí a algo más de un año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 year and some days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build in his vineyard in addition to a winepress?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edificó mi amado en su viña, además de un lagar?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5:2, qu’est-ce que mon bien-aimé a construit dans sa vigne en plus d’un pressoir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וַיִּ֤בֶן מִגְדָּל֙ בְּתוֹכ֔וֹ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bâtit une tour au milieu d'elle,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había edificado en medio de ella una torre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built a tower in its midst,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shall be ashamed of which terebinth trees?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encinas se avergonzarán?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de quels térébinthes auront-ils honte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חֲמַדְתֶּ֑ם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auxquels vous prenez plaisir,</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amasteis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desired;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in a vineyard?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¿cómo es la hija de Sión en una viña?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quoi ressemble la fille de Sion dans une vigne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כְּסֻכָּ֣ה בְכָ֑רֶם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restée Comme une cabane dans une vigne,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enramada en viña,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left as a booth in a vineyard,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the forts and towers will become a place for what two things?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¿en qué dos cosas se volverán las torres y las fortalezas?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les forts et les tours deviendront un lieu pour quelles deux choses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מְשׂ֥וֹשׂ פְּרָאִ֖ים מִרְעֵ֥ה עֲדָרִֽים׃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ânes sauvages y joueront, les troupeaux y paîtront,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donde descansen asnos monteses y los ganados hagan majada,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joy of wild donkeys, a pasture of flocks—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be His treasure?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su tesoro?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 sera son trésor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יִרְאַ֥ת יְהוָ֖ה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crainte de l'Éternel,</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temor de Jehová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fear of the Lord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The inhabitants of the land would go to Egypt and Ethiopia in the past to be delivered from whom?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¿de quién buscaban ser librados los moradores de esta costa cuando se acogieron a Egipto y Etiopía en busca de socorro?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les habitants du pays allaient autrefois en Égypte et en Éthiopie pour être délivrés de qui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מֶ֣לֶךְ אַשּׁ֑וּר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être délivrés du roi d'Assyrie!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del rey de Asiria!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king of Assyria;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Him that they may add sin to sin?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Jehová?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de sa part, pour ajouter péché sur péché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עֵצָה֙ וְלֹ֣א מִנִּ֔י</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prennent des résolutions sans moi,</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tomar consejo, y no de mí;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take counsel, but not of Me,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did Judah and Jerusalem do instead of hiding their sin?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hicieron Judá y Jerusalén en lugar de ocultar su pecado?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qu’ont fait Juda et Jérusalem au lieu de cacher leur péché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וְחַטָּאתָ֛ם כִּסְדֹ֥ם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Sodome, ils publient leur crime,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Sodoma, publican su pecado.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declare their sin as Sodom;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the Lord found oppression when he was looked for what?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el Señor halló opresión cuando fue buscado ¿por qué?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le Seigneur a trouvé l’oppression quand on le cherchait, pourquoi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לְמִשְׁפָּט֙</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avait espéré de la droiture,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Esperaba juicio,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looked for justice,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who says he will lay a foundation stone in Zion?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¿quién dice: 'He aquí que yo he puesto en Sión por fundamento una piedra'?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qui dit qu’il posera une pierre fondamentale à Sion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אֲדֹנָ֣י יְהוִ֔ה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Seigneur, l'Éternel:</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Jehová, el Señor, dice así: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the plowman keep plowing all day to sow?"?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"El que ara para sembrar, ¿arará todo el día?"?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28:24, deux questions similaires sont posées. Laquelle est posée en plus de « Celui qui laboure pour semer laboure-t-il toujours? »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יְפַתַּ֥ח וִֽישַׂדֵּ֖ד אַדְמָתֽוֹ׃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Ouvre-t-il et brise-t-il toujours son terrain?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romperá y quebrará los terrones de la tierra?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he keep turning his soil and breaking the clods?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fruit of the earth?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fruto del país?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le fruit de la terre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לְגָא֣וֹן וּלְתִפְאֶ֔רֶת</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de l'éclat et de la beauté</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grandeza y honra,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excellent and appealing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kind of a city?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¿a qué clase de ciudad se parece la hija de Sión?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quel genre de ville ressemble la fille de Sion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כְּעִ֥יר נְצוּרָֽה׃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ville épargnée.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ciudad asolada.»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besieged city.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eyes did the Lord close?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¿de quiénes cerró Jehová los ojos?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à qui le Seigneur a-t-il fermé les yeux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אֶת־הַנְּבִיאִ֛ים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prophètes),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profetas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prophets;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they made a reservoir between the two walls for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hicieron un foso entre los dos muros, ¿para qué?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22:11, ils ont fait un réservoir entre les deux murs pour quoi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לְמֵ֖י הַבְּרֵכָ֣ה הַיְשָׁנָ֑ה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eaux de l'ancien étang.</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aguas del estanque viejo;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 of the old pool.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when does a woman with child cry out in her pangs?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¿cuándo da gritos en sus dolores la mujer encinta?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quand une femme enceinte crie-t-elle dans ses douleurs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תַּקְרִ֣יב לָלֶ֔דֶת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point d'accoucher,</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acerca el alumbramiento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she draws near the time of her delivery,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two things are asked to listen to this vision?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¿Cuáles son las dos cosas que se piden para escuchar esta visión?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quelles sont les deux choses demandées pour écouter cette vision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שָׁמַ֙יִם֙ וְהַאֲזִ֣ינִי אֶ֔רֶץ</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Cieux, écoutez! terre, prête l'oreille!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cielos, y escucha tú, tierra,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O heavens, and give ear, O earth!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the heart of the foolish will work iniquity to do what 4 things?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el corazón del ruin maquina iniquidad para hacer ¿qué cuatro cosas?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le cœur de l’insensé commettra l’iniquité pour faire quelles sont les 4 choses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חֹ֗נֶף וּלְדַבֵּ֤ר אֶל־יְהוָה֙ תּוֹעָ֔ה לְהָרִיק֙ נֶ֣פֶשׁ רָעֵ֔ב וּמַשְׁקֶ֥ה צָמֵ֖א יַחְסִֽיר׃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Pour commettre l'impiété, Et dire des faussetés contre l'Éternel, Pour laisser à vide l'âme de celui qui a faim, Et enlever le breuvage de celui qui a soif.</a:t>
            </a:r>
            <a:endParaRPr b="0" lang="en-US" sz="28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cometer impiedad y para decir blasfemias contra Jehová, dejando vacío al que tiene hambre y privando de beber al sediento.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practice ungodliness, To utter error against the Lord, To keep the hungry unsatisfied, And he will cause the drink of the thirsty to fail.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did God tell Isaiah to do with his sackcloth?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le dijo Jehová a Isaías que hiciera con su ropa áspera?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que Dieu a dit à Ésaïe de faire avec son sac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וּפִתַּחְתָּ֤ הַשַּׂק֙</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détache le sac</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quita la ropa áspera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and remove the sackcloth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group of people are asked what ails them now?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¿a qué grupo de personas se les pregunta qué tienes ahora?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à quel groupe de personnes demande-t-on ce qui les afflige actuellement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כִּֽי־עָלִ֥ית כֻּלָּ֖ךְ לַגַּגּֽוֹת׃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tout ton peuple monte sur les toits?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con todos los tuyos has subido sobre los terrados?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all gone up to the housetops,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three sets of repetitious words describe how carefully the word of the Lord was revealed to them?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¿cuáles son los tres conjuntos de palabras repetitivas que describen con qué cuidado se les revelará la palabra de Jehová?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quels sont les trois groupes de mots répétitifs qui décrivent avec quelle précision la parole du Seigneur leur a été révélée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דְּבַר־יְהוָ֗ה צַ֣ו לָצָ֞ו צַ֤ו לָצָו֙ קַ֤ו לָקָו֙ קַ֣ו לָקָ֔ו זְעֵ֥יר שָׁ֖ם זְעֵ֣יר שָׁ֑ם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Précepte sur précepte, précepte sur précepte, Règle sur règle, règle sur règle, Un peu ici, un peu là,</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mandamiento tras mandamiento, mandato tras mandato, renglón tras renglón, línea tras línea, un poquito aquí, un poquito allá;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"Precept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day?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estará sobre cada morada del Montículo de Sión durante el día?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le jour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עָנָ֤ן׀ יוֹמָם֙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nuée fumante pendant le jour,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nube y oscuridad de día,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cloud and smoke by day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carrying away the prey?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llevarse la presa?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d’emporter leur proie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וְיֹאחֵ֣ז טֶ֔רֶף</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saisit la proie,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crujirá los dientes y arrebatará la presa;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they will roar And lay hold of the prey;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when does He remove it by His rough wind?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¿cuándo Jehová los remueve con su recio viento?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quand l’enlève-t-il par son vent violent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קָדִֽים׃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vent d'orient.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viento del este.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east wind.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2025-10-28T23:53:26Z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