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beseige?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país se le dice que debe sitiar?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pays reçoit l’ordre d’assiéger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צוּרִ֣י מָדַ֔י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Assiège, Médie!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sitia, Media.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Besiege, O Media!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